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0" r:id="rId4"/>
    <p:sldId id="261" r:id="rId5"/>
    <p:sldId id="330" r:id="rId6"/>
    <p:sldId id="263" r:id="rId7"/>
    <p:sldId id="264" r:id="rId8"/>
    <p:sldId id="310" r:id="rId9"/>
    <p:sldId id="311" r:id="rId10"/>
    <p:sldId id="312" r:id="rId11"/>
    <p:sldId id="313" r:id="rId12"/>
    <p:sldId id="326" r:id="rId13"/>
    <p:sldId id="327" r:id="rId14"/>
    <p:sldId id="328" r:id="rId15"/>
    <p:sldId id="314" r:id="rId16"/>
    <p:sldId id="315" r:id="rId17"/>
    <p:sldId id="316" r:id="rId18"/>
    <p:sldId id="317" r:id="rId19"/>
    <p:sldId id="319" r:id="rId20"/>
    <p:sldId id="320" r:id="rId21"/>
    <p:sldId id="325" r:id="rId22"/>
    <p:sldId id="321" r:id="rId23"/>
    <p:sldId id="322" r:id="rId24"/>
    <p:sldId id="323" r:id="rId25"/>
    <p:sldId id="329" r:id="rId26"/>
    <p:sldId id="308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404"/>
    <a:srgbClr val="0199DC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D941-F739-475F-A7D6-346DB25CA0BD}" v="4" dt="2024-09-18T00:01:42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26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César Caro Cota" userId="3cd36ff71ab27381" providerId="LiveId" clId="{3CC74857-DA0D-47A4-B614-75CE6DA2B241}"/>
    <pc:docChg chg="custSel addSld modSld">
      <pc:chgData name="Julio César Caro Cota" userId="3cd36ff71ab27381" providerId="LiveId" clId="{3CC74857-DA0D-47A4-B614-75CE6DA2B241}" dt="2022-08-01T17:38:12.510" v="103" actId="207"/>
      <pc:docMkLst>
        <pc:docMk/>
      </pc:docMkLst>
      <pc:sldChg chg="modSp mod">
        <pc:chgData name="Julio César Caro Cota" userId="3cd36ff71ab27381" providerId="LiveId" clId="{3CC74857-DA0D-47A4-B614-75CE6DA2B241}" dt="2022-08-01T17:21:49.659" v="47"/>
        <pc:sldMkLst>
          <pc:docMk/>
          <pc:sldMk cId="4051225674" sldId="319"/>
        </pc:sldMkLst>
        <pc:graphicFrameChg chg="mod modGraphic">
          <ac:chgData name="Julio César Caro Cota" userId="3cd36ff71ab27381" providerId="LiveId" clId="{3CC74857-DA0D-47A4-B614-75CE6DA2B241}" dt="2022-08-01T17:21:49.659" v="4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mod">
        <pc:chgData name="Julio César Caro Cota" userId="3cd36ff71ab27381" providerId="LiveId" clId="{3CC74857-DA0D-47A4-B614-75CE6DA2B241}" dt="2022-08-01T17:25:14.997" v="57" actId="1076"/>
        <pc:sldMkLst>
          <pc:docMk/>
          <pc:sldMk cId="3099949835" sldId="324"/>
        </pc:sldMkLst>
        <pc:spChg chg="add del mod">
          <ac:chgData name="Julio César Caro Cota" userId="3cd36ff71ab27381" providerId="LiveId" clId="{3CC74857-DA0D-47A4-B614-75CE6DA2B241}" dt="2022-08-01T17:24:32.310" v="49"/>
          <ac:spMkLst>
            <pc:docMk/>
            <pc:sldMk cId="3099949835" sldId="324"/>
            <ac:spMk id="4" creationId="{E0B19BD2-40D0-67B3-7D9D-FF3FD33CC289}"/>
          </ac:spMkLst>
        </pc:spChg>
        <pc:picChg chg="del">
          <ac:chgData name="Julio César Caro Cota" userId="3cd36ff71ab27381" providerId="LiveId" clId="{3CC74857-DA0D-47A4-B614-75CE6DA2B241}" dt="2022-08-01T17:24:29.208" v="48" actId="478"/>
          <ac:picMkLst>
            <pc:docMk/>
            <pc:sldMk cId="3099949835" sldId="324"/>
            <ac:picMk id="5" creationId="{0597B0B8-DB92-9017-A64D-EC32DBECCCD2}"/>
          </ac:picMkLst>
        </pc:picChg>
        <pc:picChg chg="add mod modCrop">
          <ac:chgData name="Julio César Caro Cota" userId="3cd36ff71ab27381" providerId="LiveId" clId="{3CC74857-DA0D-47A4-B614-75CE6DA2B241}" dt="2022-08-01T17:25:14.997" v="57" actId="1076"/>
          <ac:picMkLst>
            <pc:docMk/>
            <pc:sldMk cId="3099949835" sldId="324"/>
            <ac:picMk id="7" creationId="{5EF06148-1BBC-1B11-BCAE-5B1008A1ED7C}"/>
          </ac:picMkLst>
        </pc:picChg>
      </pc:sldChg>
      <pc:sldChg chg="addSp delSp modSp new mod">
        <pc:chgData name="Julio César Caro Cota" userId="3cd36ff71ab27381" providerId="LiveId" clId="{3CC74857-DA0D-47A4-B614-75CE6DA2B241}" dt="2022-08-01T17:38:12.510" v="103" actId="207"/>
        <pc:sldMkLst>
          <pc:docMk/>
          <pc:sldMk cId="1688549107" sldId="325"/>
        </pc:sldMkLst>
        <pc:spChg chg="mod">
          <ac:chgData name="Julio César Caro Cota" userId="3cd36ff71ab27381" providerId="LiveId" clId="{3CC74857-DA0D-47A4-B614-75CE6DA2B241}" dt="2022-08-01T17:28:29.544" v="83" actId="20577"/>
          <ac:spMkLst>
            <pc:docMk/>
            <pc:sldMk cId="1688549107" sldId="325"/>
            <ac:spMk id="2" creationId="{70186F1F-8367-0F8B-4F44-CC8E657909B6}"/>
          </ac:spMkLst>
        </pc:spChg>
        <pc:spChg chg="del">
          <ac:chgData name="Julio César Caro Cota" userId="3cd36ff71ab27381" providerId="LiveId" clId="{3CC74857-DA0D-47A4-B614-75CE6DA2B241}" dt="2022-08-01T17:34:32.791" v="84"/>
          <ac:spMkLst>
            <pc:docMk/>
            <pc:sldMk cId="1688549107" sldId="325"/>
            <ac:spMk id="3" creationId="{E300B641-5B51-D050-A8A3-876F4FA7F8E1}"/>
          </ac:spMkLst>
        </pc:spChg>
        <pc:spChg chg="add mod">
          <ac:chgData name="Julio César Caro Cota" userId="3cd36ff71ab27381" providerId="LiveId" clId="{3CC74857-DA0D-47A4-B614-75CE6DA2B241}" dt="2022-08-01T17:38:12.510" v="103" actId="207"/>
          <ac:spMkLst>
            <pc:docMk/>
            <pc:sldMk cId="1688549107" sldId="325"/>
            <ac:spMk id="6" creationId="{91E3B38B-325D-37CC-2970-2C6163E67964}"/>
          </ac:spMkLst>
        </pc:spChg>
        <pc:picChg chg="add mod">
          <ac:chgData name="Julio César Caro Cota" userId="3cd36ff71ab27381" providerId="LiveId" clId="{3CC74857-DA0D-47A4-B614-75CE6DA2B241}" dt="2022-08-01T17:34:34.886" v="86" actId="962"/>
          <ac:picMkLst>
            <pc:docMk/>
            <pc:sldMk cId="1688549107" sldId="325"/>
            <ac:picMk id="5" creationId="{1D28E259-5DBD-34DA-C778-FC15B1D80255}"/>
          </ac:picMkLst>
        </pc:picChg>
      </pc:sldChg>
    </pc:docChg>
  </pc:docChgLst>
  <pc:docChgLst>
    <pc:chgData name="Julio Caro" userId="3cd36ff71ab27381" providerId="LiveId" clId="{241EA015-79B5-4A9E-A7C0-8EA0974A8599}"/>
    <pc:docChg chg="undo custSel addSld modSld">
      <pc:chgData name="Julio Caro" userId="3cd36ff71ab27381" providerId="LiveId" clId="{241EA015-79B5-4A9E-A7C0-8EA0974A8599}" dt="2022-09-24T00:52:14.879" v="270" actId="115"/>
      <pc:docMkLst>
        <pc:docMk/>
      </pc:docMkLst>
      <pc:sldChg chg="modSp mod">
        <pc:chgData name="Julio Caro" userId="3cd36ff71ab27381" providerId="LiveId" clId="{241EA015-79B5-4A9E-A7C0-8EA0974A8599}" dt="2022-09-24T00:52:14.879" v="270" actId="115"/>
        <pc:sldMkLst>
          <pc:docMk/>
          <pc:sldMk cId="62131757" sldId="320"/>
        </pc:sldMkLst>
        <pc:spChg chg="mod">
          <ac:chgData name="Julio Caro" userId="3cd36ff71ab27381" providerId="LiveId" clId="{241EA015-79B5-4A9E-A7C0-8EA0974A8599}" dt="2022-09-24T00:52:14.879" v="270" actId="115"/>
          <ac:spMkLst>
            <pc:docMk/>
            <pc:sldMk cId="62131757" sldId="320"/>
            <ac:spMk id="5" creationId="{A63A0F41-53DD-4B20-85A7-0DDF6EC319A3}"/>
          </ac:spMkLst>
        </pc:spChg>
        <pc:graphicFrameChg chg="mod modGraphic">
          <ac:chgData name="Julio Caro" userId="3cd36ff71ab27381" providerId="LiveId" clId="{241EA015-79B5-4A9E-A7C0-8EA0974A8599}" dt="2022-09-24T00:52:10.027" v="269"/>
          <ac:graphicFrameMkLst>
            <pc:docMk/>
            <pc:sldMk cId="62131757" sldId="320"/>
            <ac:graphicFrameMk id="9" creationId="{BC373334-F27C-4448-964A-D7333CD1DE43}"/>
          </ac:graphicFrameMkLst>
        </pc:graphicFrameChg>
      </pc:sldChg>
      <pc:sldChg chg="addSp delSp modSp new mod">
        <pc:chgData name="Julio Caro" userId="3cd36ff71ab27381" providerId="LiveId" clId="{241EA015-79B5-4A9E-A7C0-8EA0974A8599}" dt="2022-09-24T00:46:48.252" v="265" actId="1036"/>
        <pc:sldMkLst>
          <pc:docMk/>
          <pc:sldMk cId="2149357812" sldId="329"/>
        </pc:sldMkLst>
        <pc:spChg chg="mod">
          <ac:chgData name="Julio Caro" userId="3cd36ff71ab27381" providerId="LiveId" clId="{241EA015-79B5-4A9E-A7C0-8EA0974A8599}" dt="2022-09-24T00:40:56.011" v="48" actId="5793"/>
          <ac:spMkLst>
            <pc:docMk/>
            <pc:sldMk cId="2149357812" sldId="329"/>
            <ac:spMk id="2" creationId="{A081D940-DA6A-E2E7-519E-AA618AC66AAE}"/>
          </ac:spMkLst>
        </pc:spChg>
        <pc:spChg chg="del">
          <ac:chgData name="Julio Caro" userId="3cd36ff71ab27381" providerId="LiveId" clId="{241EA015-79B5-4A9E-A7C0-8EA0974A8599}" dt="2022-09-24T00:39:34.865" v="1" actId="478"/>
          <ac:spMkLst>
            <pc:docMk/>
            <pc:sldMk cId="2149357812" sldId="329"/>
            <ac:spMk id="3" creationId="{AD87F0CA-AEE4-F569-528C-3B92C7F8D260}"/>
          </ac:spMkLst>
        </pc:spChg>
        <pc:spChg chg="add mod">
          <ac:chgData name="Julio Caro" userId="3cd36ff71ab27381" providerId="LiveId" clId="{241EA015-79B5-4A9E-A7C0-8EA0974A8599}" dt="2022-09-24T00:45:49.500" v="247" actId="20577"/>
          <ac:spMkLst>
            <pc:docMk/>
            <pc:sldMk cId="2149357812" sldId="329"/>
            <ac:spMk id="9" creationId="{440A9C2D-7409-539D-839A-3B8CD3608DBD}"/>
          </ac:spMkLst>
        </pc:spChg>
        <pc:picChg chg="add mod">
          <ac:chgData name="Julio Caro" userId="3cd36ff71ab27381" providerId="LiveId" clId="{241EA015-79B5-4A9E-A7C0-8EA0974A8599}" dt="2022-09-24T00:40:45.199" v="15" actId="1076"/>
          <ac:picMkLst>
            <pc:docMk/>
            <pc:sldMk cId="2149357812" sldId="329"/>
            <ac:picMk id="6" creationId="{D3FBB37E-AD46-92DC-8C6F-DDD9FDD3EA87}"/>
          </ac:picMkLst>
        </pc:picChg>
        <pc:picChg chg="add mod modCrop">
          <ac:chgData name="Julio Caro" userId="3cd36ff71ab27381" providerId="LiveId" clId="{241EA015-79B5-4A9E-A7C0-8EA0974A8599}" dt="2022-09-24T00:43:53.852" v="242" actId="732"/>
          <ac:picMkLst>
            <pc:docMk/>
            <pc:sldMk cId="2149357812" sldId="329"/>
            <ac:picMk id="8" creationId="{E7555B6A-0D71-0A05-0BEF-F6F2C4BE2C94}"/>
          </ac:picMkLst>
        </pc:picChg>
        <pc:picChg chg="add mod">
          <ac:chgData name="Julio Caro" userId="3cd36ff71ab27381" providerId="LiveId" clId="{241EA015-79B5-4A9E-A7C0-8EA0974A8599}" dt="2022-09-24T00:43:33.952" v="240" actId="14100"/>
          <ac:picMkLst>
            <pc:docMk/>
            <pc:sldMk cId="2149357812" sldId="329"/>
            <ac:picMk id="11" creationId="{B202D34B-712D-4F88-FB20-E2AFC4ACE359}"/>
          </ac:picMkLst>
        </pc:picChg>
        <pc:picChg chg="add mod">
          <ac:chgData name="Julio Caro" userId="3cd36ff71ab27381" providerId="LiveId" clId="{241EA015-79B5-4A9E-A7C0-8EA0974A8599}" dt="2022-09-24T00:46:48.252" v="265" actId="1036"/>
          <ac:picMkLst>
            <pc:docMk/>
            <pc:sldMk cId="2149357812" sldId="329"/>
            <ac:picMk id="13" creationId="{63F2871D-5969-F770-5FAC-C5F194976F95}"/>
          </ac:picMkLst>
        </pc:picChg>
      </pc:sldChg>
    </pc:docChg>
  </pc:docChgLst>
  <pc:docChgLst>
    <pc:chgData name="Julio Caro" userId="3cd36ff71ab27381" providerId="LiveId" clId="{D197D271-F36B-4B4F-94B7-4C0878004102}"/>
    <pc:docChg chg="undo custSel addSld delSld modSld">
      <pc:chgData name="Julio Caro" userId="3cd36ff71ab27381" providerId="LiveId" clId="{D197D271-F36B-4B4F-94B7-4C0878004102}" dt="2024-04-23T00:28:29.683" v="147"/>
      <pc:docMkLst>
        <pc:docMk/>
      </pc:docMkLst>
      <pc:sldChg chg="del">
        <pc:chgData name="Julio Caro" userId="3cd36ff71ab27381" providerId="LiveId" clId="{D197D271-F36B-4B4F-94B7-4C0878004102}" dt="2024-04-23T00:23:56.196" v="1" actId="47"/>
        <pc:sldMkLst>
          <pc:docMk/>
          <pc:sldMk cId="512135563" sldId="262"/>
        </pc:sldMkLst>
      </pc:sldChg>
      <pc:sldChg chg="modSp mod">
        <pc:chgData name="Julio Caro" userId="3cd36ff71ab27381" providerId="LiveId" clId="{D197D271-F36B-4B4F-94B7-4C0878004102}" dt="2024-04-23T00:27:55.943" v="143" actId="20577"/>
        <pc:sldMkLst>
          <pc:docMk/>
          <pc:sldMk cId="4051225674" sldId="319"/>
        </pc:sldMkLst>
        <pc:graphicFrameChg chg="mod modGraphic">
          <ac:chgData name="Julio Caro" userId="3cd36ff71ab27381" providerId="LiveId" clId="{D197D271-F36B-4B4F-94B7-4C0878004102}" dt="2024-04-23T00:27:55.943" v="143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modSp mod">
        <pc:chgData name="Julio Caro" userId="3cd36ff71ab27381" providerId="LiveId" clId="{D197D271-F36B-4B4F-94B7-4C0878004102}" dt="2024-04-23T00:28:29.683" v="147"/>
        <pc:sldMkLst>
          <pc:docMk/>
          <pc:sldMk cId="62131757" sldId="320"/>
        </pc:sldMkLst>
        <pc:graphicFrameChg chg="mod modGraphic">
          <ac:chgData name="Julio Caro" userId="3cd36ff71ab27381" providerId="LiveId" clId="{D197D271-F36B-4B4F-94B7-4C0878004102}" dt="2024-04-23T00:28:29.683" v="147"/>
          <ac:graphicFrameMkLst>
            <pc:docMk/>
            <pc:sldMk cId="62131757" sldId="320"/>
            <ac:graphicFrameMk id="9" creationId="{BC373334-F27C-4448-964A-D7333CD1DE43}"/>
          </ac:graphicFrameMkLst>
        </pc:graphicFrameChg>
      </pc:sldChg>
      <pc:sldChg chg="add">
        <pc:chgData name="Julio Caro" userId="3cd36ff71ab27381" providerId="LiveId" clId="{D197D271-F36B-4B4F-94B7-4C0878004102}" dt="2024-04-23T00:23:51.356" v="0"/>
        <pc:sldMkLst>
          <pc:docMk/>
          <pc:sldMk cId="3267631328" sldId="330"/>
        </pc:sldMkLst>
      </pc:sldChg>
    </pc:docChg>
  </pc:docChgLst>
  <pc:docChgLst>
    <pc:chgData name="Julio César Caro Cota" userId="3cd36ff71ab27381" providerId="LiveId" clId="{5DDD3B1B-7CBB-4C5E-A1ED-60ECE43B51D2}"/>
    <pc:docChg chg="undo custSel addSld delSld modSld sldOrd">
      <pc:chgData name="Julio César Caro Cota" userId="3cd36ff71ab27381" providerId="LiveId" clId="{5DDD3B1B-7CBB-4C5E-A1ED-60ECE43B51D2}" dt="2022-02-28T21:53:41.744" v="4003" actId="12100"/>
      <pc:docMkLst>
        <pc:docMk/>
      </pc:docMkLst>
      <pc:sldChg chg="modSp mod">
        <pc:chgData name="Julio César Caro Cota" userId="3cd36ff71ab27381" providerId="LiveId" clId="{5DDD3B1B-7CBB-4C5E-A1ED-60ECE43B51D2}" dt="2022-02-28T17:20:28.292" v="481" actId="6549"/>
        <pc:sldMkLst>
          <pc:docMk/>
          <pc:sldMk cId="1044764003" sldId="260"/>
        </pc:sldMkLst>
        <pc:spChg chg="mod">
          <ac:chgData name="Julio César Caro Cota" userId="3cd36ff71ab27381" providerId="LiveId" clId="{5DDD3B1B-7CBB-4C5E-A1ED-60ECE43B51D2}" dt="2022-02-28T17:20:28.292" v="481" actId="6549"/>
          <ac:spMkLst>
            <pc:docMk/>
            <pc:sldMk cId="1044764003" sldId="260"/>
            <ac:spMk id="10" creationId="{3327D88B-113C-4B57-A3E6-D1310B4ED4B5}"/>
          </ac:spMkLst>
        </pc:spChg>
      </pc:sldChg>
      <pc:sldChg chg="modSp mod">
        <pc:chgData name="Julio César Caro Cota" userId="3cd36ff71ab27381" providerId="LiveId" clId="{5DDD3B1B-7CBB-4C5E-A1ED-60ECE43B51D2}" dt="2022-02-28T17:20:24.062" v="480" actId="6549"/>
        <pc:sldMkLst>
          <pc:docMk/>
          <pc:sldMk cId="1731877438" sldId="264"/>
        </pc:sldMkLst>
        <pc:spChg chg="mod">
          <ac:chgData name="Julio César Caro Cota" userId="3cd36ff71ab27381" providerId="LiveId" clId="{5DDD3B1B-7CBB-4C5E-A1ED-60ECE43B51D2}" dt="2022-02-28T17:20:24.062" v="480" actId="6549"/>
          <ac:spMkLst>
            <pc:docMk/>
            <pc:sldMk cId="1731877438" sldId="264"/>
            <ac:spMk id="2" creationId="{94A93295-290E-485C-8613-D2006FBF0A98}"/>
          </ac:spMkLst>
        </pc:spChg>
        <pc:spChg chg="mod">
          <ac:chgData name="Julio César Caro Cota" userId="3cd36ff71ab27381" providerId="LiveId" clId="{5DDD3B1B-7CBB-4C5E-A1ED-60ECE43B51D2}" dt="2022-02-28T17:17:49.173" v="437" actId="20577"/>
          <ac:spMkLst>
            <pc:docMk/>
            <pc:sldMk cId="1731877438" sldId="264"/>
            <ac:spMk id="7" creationId="{95874C29-D5DC-4B17-9E8C-B98579D7998B}"/>
          </ac:spMkLst>
        </pc:spChg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294983289" sldId="26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355071211" sldId="26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452191675" sldId="26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118222421" sldId="26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770121057" sldId="26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750936328" sldId="27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728440958" sldId="27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937051901" sldId="27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628869396" sldId="27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1217571" sldId="27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81586308" sldId="27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576989159" sldId="27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4251257620" sldId="27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184028" sldId="27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5399306" sldId="28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99044249" sldId="28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6647275" sldId="28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70665032" sldId="28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334414892" sldId="28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109361915" sldId="28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02934844" sldId="28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354454964" sldId="28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802338553" sldId="28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017764521" sldId="28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825347974" sldId="29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583149130" sldId="29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42516282" sldId="29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971041633" sldId="29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67949605" sldId="29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74332061" sldId="29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0378999" sldId="29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296076021" sldId="29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337036163" sldId="29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12413902" sldId="29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134289811" sldId="30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199150329" sldId="30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76757797" sldId="30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875625032" sldId="30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649062068" sldId="30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249761156" sldId="30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536573016" sldId="30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263076376" sldId="307"/>
        </pc:sldMkLst>
      </pc:sldChg>
      <pc:sldChg chg="modSp mod">
        <pc:chgData name="Julio César Caro Cota" userId="3cd36ff71ab27381" providerId="LiveId" clId="{5DDD3B1B-7CBB-4C5E-A1ED-60ECE43B51D2}" dt="2022-02-28T17:14:38.224" v="348" actId="20577"/>
        <pc:sldMkLst>
          <pc:docMk/>
          <pc:sldMk cId="1545793924" sldId="308"/>
        </pc:sldMkLst>
        <pc:spChg chg="mod">
          <ac:chgData name="Julio César Caro Cota" userId="3cd36ff71ab27381" providerId="LiveId" clId="{5DDD3B1B-7CBB-4C5E-A1ED-60ECE43B51D2}" dt="2022-02-28T17:14:38.224" v="348" actId="20577"/>
          <ac:spMkLst>
            <pc:docMk/>
            <pc:sldMk cId="1545793924" sldId="308"/>
            <ac:spMk id="5" creationId="{9286B5D9-758F-442A-9A87-089205FFCF15}"/>
          </ac:spMkLst>
        </pc:spChg>
      </pc:sldChg>
      <pc:sldChg chg="del">
        <pc:chgData name="Julio César Caro Cota" userId="3cd36ff71ab27381" providerId="LiveId" clId="{5DDD3B1B-7CBB-4C5E-A1ED-60ECE43B51D2}" dt="2022-02-28T20:21:55.251" v="3773" actId="47"/>
        <pc:sldMkLst>
          <pc:docMk/>
          <pc:sldMk cId="1966619276" sldId="30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298120789" sldId="310"/>
        </pc:sldMkLst>
      </pc:sldChg>
      <pc:sldChg chg="addSp delSp modSp new mod modClrScheme chgLayout">
        <pc:chgData name="Julio César Caro Cota" userId="3cd36ff71ab27381" providerId="LiveId" clId="{5DDD3B1B-7CBB-4C5E-A1ED-60ECE43B51D2}" dt="2022-02-28T20:31:30.530" v="3849" actId="1076"/>
        <pc:sldMkLst>
          <pc:docMk/>
          <pc:sldMk cId="3230615113" sldId="310"/>
        </pc:sldMkLst>
        <pc:spChg chg="del 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2" creationId="{935B6C4F-FD93-4902-A265-E5DAE7F87736}"/>
          </ac:spMkLst>
        </pc:spChg>
        <pc:spChg chg="del 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3" creationId="{4AB85AC6-2193-42B4-9583-EB7F26EB518C}"/>
          </ac:spMkLst>
        </pc:spChg>
        <pc:spChg chg="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4" creationId="{6468F9FD-25B0-41DE-8B0F-CA6CF768F209}"/>
          </ac:spMkLst>
        </pc:spChg>
        <pc:spChg chg="add mod ord">
          <ac:chgData name="Julio César Caro Cota" userId="3cd36ff71ab27381" providerId="LiveId" clId="{5DDD3B1B-7CBB-4C5E-A1ED-60ECE43B51D2}" dt="2022-02-28T17:21:17.084" v="514" actId="313"/>
          <ac:spMkLst>
            <pc:docMk/>
            <pc:sldMk cId="3230615113" sldId="310"/>
            <ac:spMk id="5" creationId="{C8D6D523-5699-4356-993C-5D834BD152BA}"/>
          </ac:spMkLst>
        </pc:spChg>
        <pc:spChg chg="add del mod ord">
          <ac:chgData name="Julio César Caro Cota" userId="3cd36ff71ab27381" providerId="LiveId" clId="{5DDD3B1B-7CBB-4C5E-A1ED-60ECE43B51D2}" dt="2022-02-28T17:21:27.753" v="517" actId="478"/>
          <ac:spMkLst>
            <pc:docMk/>
            <pc:sldMk cId="3230615113" sldId="310"/>
            <ac:spMk id="6" creationId="{C480A25F-358D-4B58-AB40-C0595590A1E1}"/>
          </ac:spMkLst>
        </pc:spChg>
        <pc:spChg chg="add del mod">
          <ac:chgData name="Julio César Caro Cota" userId="3cd36ff71ab27381" providerId="LiveId" clId="{5DDD3B1B-7CBB-4C5E-A1ED-60ECE43B51D2}" dt="2022-02-28T17:21:55.920" v="518" actId="1032"/>
          <ac:spMkLst>
            <pc:docMk/>
            <pc:sldMk cId="3230615113" sldId="310"/>
            <ac:spMk id="8" creationId="{C564C70A-91E0-4EE0-9D2E-DC295429C31A}"/>
          </ac:spMkLst>
        </pc:spChg>
        <pc:graphicFrameChg chg="add mod modGraphic">
          <ac:chgData name="Julio César Caro Cota" userId="3cd36ff71ab27381" providerId="LiveId" clId="{5DDD3B1B-7CBB-4C5E-A1ED-60ECE43B51D2}" dt="2022-02-28T17:30:08.253" v="851" actId="12100"/>
          <ac:graphicFrameMkLst>
            <pc:docMk/>
            <pc:sldMk cId="3230615113" sldId="310"/>
            <ac:graphicFrameMk id="9" creationId="{7AEBF464-04E9-4DF3-B27D-9BD0DAEEC4F9}"/>
          </ac:graphicFrameMkLst>
        </pc:graphicFrameChg>
        <pc:picChg chg="add del mod">
          <ac:chgData name="Julio César Caro Cota" userId="3cd36ff71ab27381" providerId="LiveId" clId="{5DDD3B1B-7CBB-4C5E-A1ED-60ECE43B51D2}" dt="2022-02-28T20:30:49.671" v="3840" actId="478"/>
          <ac:picMkLst>
            <pc:docMk/>
            <pc:sldMk cId="3230615113" sldId="310"/>
            <ac:picMk id="11" creationId="{FA6FD824-788C-48BF-B89C-0D2332FDE3FB}"/>
          </ac:picMkLst>
        </pc:picChg>
        <pc:picChg chg="add mod">
          <ac:chgData name="Julio César Caro Cota" userId="3cd36ff71ab27381" providerId="LiveId" clId="{5DDD3B1B-7CBB-4C5E-A1ED-60ECE43B51D2}" dt="2022-02-28T20:31:30.530" v="3849" actId="1076"/>
          <ac:picMkLst>
            <pc:docMk/>
            <pc:sldMk cId="3230615113" sldId="310"/>
            <ac:picMk id="13" creationId="{0BBBB815-2F30-4C54-A341-CD3B8455DE51}"/>
          </ac:picMkLst>
        </pc:picChg>
        <pc:picChg chg="add mod">
          <ac:chgData name="Julio César Caro Cota" userId="3cd36ff71ab27381" providerId="LiveId" clId="{5DDD3B1B-7CBB-4C5E-A1ED-60ECE43B51D2}" dt="2022-02-28T20:29:29.512" v="3835" actId="1076"/>
          <ac:picMkLst>
            <pc:docMk/>
            <pc:sldMk cId="3230615113" sldId="310"/>
            <ac:picMk id="6146" creationId="{46FB211D-0B3E-4FF7-9FAB-AB6917B2A836}"/>
          </ac:picMkLst>
        </pc:picChg>
        <pc:picChg chg="add mod">
          <ac:chgData name="Julio César Caro Cota" userId="3cd36ff71ab27381" providerId="LiveId" clId="{5DDD3B1B-7CBB-4C5E-A1ED-60ECE43B51D2}" dt="2022-02-28T20:29:21.027" v="3832" actId="1076"/>
          <ac:picMkLst>
            <pc:docMk/>
            <pc:sldMk cId="3230615113" sldId="310"/>
            <ac:picMk id="6148" creationId="{6D7D7211-C508-47F2-B2BE-9746786F1345}"/>
          </ac:picMkLst>
        </pc:picChg>
      </pc:sldChg>
      <pc:sldChg chg="addSp modSp new mod">
        <pc:chgData name="Julio César Caro Cota" userId="3cd36ff71ab27381" providerId="LiveId" clId="{5DDD3B1B-7CBB-4C5E-A1ED-60ECE43B51D2}" dt="2022-02-28T20:32:46.299" v="3852" actId="1076"/>
        <pc:sldMkLst>
          <pc:docMk/>
          <pc:sldMk cId="2697909095" sldId="311"/>
        </pc:sldMkLst>
        <pc:spChg chg="mod">
          <ac:chgData name="Julio César Caro Cota" userId="3cd36ff71ab27381" providerId="LiveId" clId="{5DDD3B1B-7CBB-4C5E-A1ED-60ECE43B51D2}" dt="2022-02-28T17:30:23.066" v="859" actId="20577"/>
          <ac:spMkLst>
            <pc:docMk/>
            <pc:sldMk cId="2697909095" sldId="311"/>
            <ac:spMk id="2" creationId="{E5DF3058-6710-4C6E-8D49-DE375503A086}"/>
          </ac:spMkLst>
        </pc:spChg>
        <pc:spChg chg="mod">
          <ac:chgData name="Julio César Caro Cota" userId="3cd36ff71ab27381" providerId="LiveId" clId="{5DDD3B1B-7CBB-4C5E-A1ED-60ECE43B51D2}" dt="2022-02-28T17:34:00.032" v="1091" actId="20577"/>
          <ac:spMkLst>
            <pc:docMk/>
            <pc:sldMk cId="2697909095" sldId="311"/>
            <ac:spMk id="3" creationId="{A226F335-943E-42DB-A644-7D864AA219CF}"/>
          </ac:spMkLst>
        </pc:spChg>
        <pc:graphicFrameChg chg="add mod">
          <ac:chgData name="Julio César Caro Cota" userId="3cd36ff71ab27381" providerId="LiveId" clId="{5DDD3B1B-7CBB-4C5E-A1ED-60ECE43B51D2}" dt="2022-02-28T20:32:46.299" v="3852" actId="1076"/>
          <ac:graphicFrameMkLst>
            <pc:docMk/>
            <pc:sldMk cId="2697909095" sldId="311"/>
            <ac:graphicFrameMk id="8" creationId="{07320C49-7F4D-4994-9734-7F7FB3C91D69}"/>
          </ac:graphicFrameMkLst>
        </pc:graphicFrameChg>
      </pc:sldChg>
      <pc:sldChg chg="addSp modSp add mod">
        <pc:chgData name="Julio César Caro Cota" userId="3cd36ff71ab27381" providerId="LiveId" clId="{5DDD3B1B-7CBB-4C5E-A1ED-60ECE43B51D2}" dt="2022-02-28T20:33:04.190" v="3856" actId="1076"/>
        <pc:sldMkLst>
          <pc:docMk/>
          <pc:sldMk cId="336885307" sldId="312"/>
        </pc:sldMkLst>
        <pc:spChg chg="mod">
          <ac:chgData name="Julio César Caro Cota" userId="3cd36ff71ab27381" providerId="LiveId" clId="{5DDD3B1B-7CBB-4C5E-A1ED-60ECE43B51D2}" dt="2022-02-28T17:37:22.467" v="1242" actId="5793"/>
          <ac:spMkLst>
            <pc:docMk/>
            <pc:sldMk cId="336885307" sldId="312"/>
            <ac:spMk id="3" creationId="{A226F335-943E-42DB-A644-7D864AA219CF}"/>
          </ac:spMkLst>
        </pc:spChg>
        <pc:graphicFrameChg chg="add mod">
          <ac:chgData name="Julio César Caro Cota" userId="3cd36ff71ab27381" providerId="LiveId" clId="{5DDD3B1B-7CBB-4C5E-A1ED-60ECE43B51D2}" dt="2022-02-28T20:33:04.190" v="3856" actId="1076"/>
          <ac:graphicFrameMkLst>
            <pc:docMk/>
            <pc:sldMk cId="336885307" sldId="312"/>
            <ac:graphicFrameMk id="5" creationId="{08A14385-1C5F-4097-BF8E-C108F701F485}"/>
          </ac:graphicFrameMkLst>
        </pc:graphicFrameChg>
      </pc:sldChg>
      <pc:sldChg chg="addSp modSp add mod">
        <pc:chgData name="Julio César Caro Cota" userId="3cd36ff71ab27381" providerId="LiveId" clId="{5DDD3B1B-7CBB-4C5E-A1ED-60ECE43B51D2}" dt="2022-02-28T20:34:26.234" v="3865" actId="1076"/>
        <pc:sldMkLst>
          <pc:docMk/>
          <pc:sldMk cId="2801526137" sldId="313"/>
        </pc:sldMkLst>
        <pc:spChg chg="mod">
          <ac:chgData name="Julio César Caro Cota" userId="3cd36ff71ab27381" providerId="LiveId" clId="{5DDD3B1B-7CBB-4C5E-A1ED-60ECE43B51D2}" dt="2022-02-28T20:34:19.195" v="3863" actId="27636"/>
          <ac:spMkLst>
            <pc:docMk/>
            <pc:sldMk cId="2801526137" sldId="313"/>
            <ac:spMk id="3" creationId="{A226F335-943E-42DB-A644-7D864AA219CF}"/>
          </ac:spMkLst>
        </pc:spChg>
        <pc:picChg chg="add mod">
          <ac:chgData name="Julio César Caro Cota" userId="3cd36ff71ab27381" providerId="LiveId" clId="{5DDD3B1B-7CBB-4C5E-A1ED-60ECE43B51D2}" dt="2022-02-28T20:34:26.234" v="3865" actId="1076"/>
          <ac:picMkLst>
            <pc:docMk/>
            <pc:sldMk cId="2801526137" sldId="313"/>
            <ac:picMk id="6" creationId="{F48CA876-648A-448A-85D7-FBF415574104}"/>
          </ac:picMkLst>
        </pc:picChg>
      </pc:sldChg>
      <pc:sldChg chg="addSp delSp modSp new mod ord">
        <pc:chgData name="Julio César Caro Cota" userId="3cd36ff71ab27381" providerId="LiveId" clId="{5DDD3B1B-7CBB-4C5E-A1ED-60ECE43B51D2}" dt="2022-02-28T20:37:05.509" v="3889" actId="1076"/>
        <pc:sldMkLst>
          <pc:docMk/>
          <pc:sldMk cId="1121088715" sldId="314"/>
        </pc:sldMkLst>
        <pc:spChg chg="mod">
          <ac:chgData name="Julio César Caro Cota" userId="3cd36ff71ab27381" providerId="LiveId" clId="{5DDD3B1B-7CBB-4C5E-A1ED-60ECE43B51D2}" dt="2022-02-28T17:40:45.871" v="1344" actId="20577"/>
          <ac:spMkLst>
            <pc:docMk/>
            <pc:sldMk cId="1121088715" sldId="314"/>
            <ac:spMk id="2" creationId="{7620FEF1-F8B9-4EB8-A6BB-A9AC6458A269}"/>
          </ac:spMkLst>
        </pc:spChg>
        <pc:spChg chg="del">
          <ac:chgData name="Julio César Caro Cota" userId="3cd36ff71ab27381" providerId="LiveId" clId="{5DDD3B1B-7CBB-4C5E-A1ED-60ECE43B51D2}" dt="2022-02-28T17:40:59.932" v="1345" actId="3680"/>
          <ac:spMkLst>
            <pc:docMk/>
            <pc:sldMk cId="1121088715" sldId="314"/>
            <ac:spMk id="3" creationId="{9063BB48-3A78-42D8-B421-C87C12EB20A3}"/>
          </ac:spMkLst>
        </pc:spChg>
        <pc:spChg chg="add del mod">
          <ac:chgData name="Julio César Caro Cota" userId="3cd36ff71ab27381" providerId="LiveId" clId="{5DDD3B1B-7CBB-4C5E-A1ED-60ECE43B51D2}" dt="2022-02-28T17:43:18.573" v="1348" actId="478"/>
          <ac:spMkLst>
            <pc:docMk/>
            <pc:sldMk cId="1121088715" sldId="314"/>
            <ac:spMk id="7" creationId="{EEF18463-1453-4227-BF67-6E859ACB860C}"/>
          </ac:spMkLst>
        </pc:spChg>
        <pc:graphicFrameChg chg="add del mod ord modGraphic">
          <ac:chgData name="Julio César Caro Cota" userId="3cd36ff71ab27381" providerId="LiveId" clId="{5DDD3B1B-7CBB-4C5E-A1ED-60ECE43B51D2}" dt="2022-02-28T17:43:12.337" v="1346" actId="478"/>
          <ac:graphicFrameMkLst>
            <pc:docMk/>
            <pc:sldMk cId="1121088715" sldId="314"/>
            <ac:graphicFrameMk id="5" creationId="{33825EFC-26A4-47E0-A601-F6AE1AEB2A28}"/>
          </ac:graphicFrameMkLst>
        </pc:graphicFrameChg>
        <pc:graphicFrameChg chg="add mod modGraphic">
          <ac:chgData name="Julio César Caro Cota" userId="3cd36ff71ab27381" providerId="LiveId" clId="{5DDD3B1B-7CBB-4C5E-A1ED-60ECE43B51D2}" dt="2022-02-28T20:35:07.751" v="3866" actId="242"/>
          <ac:graphicFrameMkLst>
            <pc:docMk/>
            <pc:sldMk cId="1121088715" sldId="314"/>
            <ac:graphicFrameMk id="8" creationId="{6F96035F-7B09-4389-BF00-B5AF569D6024}"/>
          </ac:graphicFrameMkLst>
        </pc:graphicFrameChg>
        <pc:picChg chg="add mod">
          <ac:chgData name="Julio César Caro Cota" userId="3cd36ff71ab27381" providerId="LiveId" clId="{5DDD3B1B-7CBB-4C5E-A1ED-60ECE43B51D2}" dt="2022-02-28T20:35:16.630" v="3871" actId="1076"/>
          <ac:picMkLst>
            <pc:docMk/>
            <pc:sldMk cId="1121088715" sldId="314"/>
            <ac:picMk id="10" creationId="{E9498B57-1DC4-4A85-BA66-790898D3FF6A}"/>
          </ac:picMkLst>
        </pc:picChg>
        <pc:picChg chg="add mod modCrop">
          <ac:chgData name="Julio César Caro Cota" userId="3cd36ff71ab27381" providerId="LiveId" clId="{5DDD3B1B-7CBB-4C5E-A1ED-60ECE43B51D2}" dt="2022-02-28T20:36:20.025" v="3881" actId="1076"/>
          <ac:picMkLst>
            <pc:docMk/>
            <pc:sldMk cId="1121088715" sldId="314"/>
            <ac:picMk id="12" creationId="{78EC1C68-D005-4CD5-8091-97B24F023179}"/>
          </ac:picMkLst>
        </pc:picChg>
        <pc:picChg chg="add mod">
          <ac:chgData name="Julio César Caro Cota" userId="3cd36ff71ab27381" providerId="LiveId" clId="{5DDD3B1B-7CBB-4C5E-A1ED-60ECE43B51D2}" dt="2022-02-28T20:37:05.509" v="3889" actId="1076"/>
          <ac:picMkLst>
            <pc:docMk/>
            <pc:sldMk cId="1121088715" sldId="314"/>
            <ac:picMk id="14" creationId="{F5D0A436-BC15-4318-A9E6-5EDFF7A85F22}"/>
          </ac:picMkLst>
        </pc:picChg>
      </pc:sldChg>
      <pc:sldChg chg="addSp delSp modSp new mod modAnim">
        <pc:chgData name="Julio César Caro Cota" userId="3cd36ff71ab27381" providerId="LiveId" clId="{5DDD3B1B-7CBB-4C5E-A1ED-60ECE43B51D2}" dt="2022-02-28T17:50:53.266" v="1619" actId="1036"/>
        <pc:sldMkLst>
          <pc:docMk/>
          <pc:sldMk cId="1019001682" sldId="315"/>
        </pc:sldMkLst>
        <pc:spChg chg="mod">
          <ac:chgData name="Julio César Caro Cota" userId="3cd36ff71ab27381" providerId="LiveId" clId="{5DDD3B1B-7CBB-4C5E-A1ED-60ECE43B51D2}" dt="2022-02-28T17:50:29.421" v="1601" actId="20577"/>
          <ac:spMkLst>
            <pc:docMk/>
            <pc:sldMk cId="1019001682" sldId="315"/>
            <ac:spMk id="2" creationId="{ACCEF0C6-8A0F-425E-85AB-263AC9ED5A28}"/>
          </ac:spMkLst>
        </pc:spChg>
        <pc:spChg chg="del">
          <ac:chgData name="Julio César Caro Cota" userId="3cd36ff71ab27381" providerId="LiveId" clId="{5DDD3B1B-7CBB-4C5E-A1ED-60ECE43B51D2}" dt="2022-02-28T17:50:17.591" v="1574" actId="478"/>
          <ac:spMkLst>
            <pc:docMk/>
            <pc:sldMk cId="1019001682" sldId="315"/>
            <ac:spMk id="3" creationId="{30AD7957-C013-43E8-9DE3-C23872C0E6EE}"/>
          </ac:spMkLst>
        </pc:spChg>
        <pc:grpChg chg="add mod">
          <ac:chgData name="Julio César Caro Cota" userId="3cd36ff71ab27381" providerId="LiveId" clId="{5DDD3B1B-7CBB-4C5E-A1ED-60ECE43B51D2}" dt="2022-02-28T17:50:53.266" v="1619" actId="1036"/>
          <ac:grpSpMkLst>
            <pc:docMk/>
            <pc:sldMk cId="1019001682" sldId="315"/>
            <ac:grpSpMk id="8" creationId="{0476D97E-F878-41A7-A7B5-C8EB410F04F6}"/>
          </ac:grpSpMkLst>
        </pc:grp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5" creationId="{60353989-933C-4991-9396-D7EDDF310EAA}"/>
          </ac:picMkLst>
        </pc:pic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6" creationId="{D7D30037-84CA-4DA9-9AAF-DB1F1D2DFAC7}"/>
          </ac:picMkLst>
        </pc:pic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7" creationId="{B63CC187-F439-49C3-BCE2-C67692FB81A6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8:23.238" v="1900" actId="1035"/>
        <pc:sldMkLst>
          <pc:docMk/>
          <pc:sldMk cId="1114066538" sldId="316"/>
        </pc:sldMkLst>
        <pc:spChg chg="mod ord">
          <ac:chgData name="Julio César Caro Cota" userId="3cd36ff71ab27381" providerId="LiveId" clId="{5DDD3B1B-7CBB-4C5E-A1ED-60ECE43B51D2}" dt="2022-02-28T18:08:23.238" v="1900" actId="1035"/>
          <ac:spMkLst>
            <pc:docMk/>
            <pc:sldMk cId="1114066538" sldId="316"/>
            <ac:spMk id="2" creationId="{050BC33D-DB1D-4621-89B9-4783D6EDD28A}"/>
          </ac:spMkLst>
        </pc:spChg>
        <pc:spChg chg="del">
          <ac:chgData name="Julio César Caro Cota" userId="3cd36ff71ab27381" providerId="LiveId" clId="{5DDD3B1B-7CBB-4C5E-A1ED-60ECE43B51D2}" dt="2022-02-28T17:51:35.004" v="1643" actId="478"/>
          <ac:spMkLst>
            <pc:docMk/>
            <pc:sldMk cId="1114066538" sldId="316"/>
            <ac:spMk id="3" creationId="{F4BF9E67-19B2-4686-B177-F9F34BAC9556}"/>
          </ac:spMkLst>
        </pc:spChg>
        <pc:spChg chg="mod ord">
          <ac:chgData name="Julio César Caro Cota" userId="3cd36ff71ab27381" providerId="LiveId" clId="{5DDD3B1B-7CBB-4C5E-A1ED-60ECE43B51D2}" dt="2022-02-28T18:08:07.378" v="1858" actId="700"/>
          <ac:spMkLst>
            <pc:docMk/>
            <pc:sldMk cId="1114066538" sldId="316"/>
            <ac:spMk id="4" creationId="{B47F1D19-5106-42D3-BEE1-19C7970C7179}"/>
          </ac:spMkLst>
        </pc:spChg>
        <pc:picChg chg="add mod ord">
          <ac:chgData name="Julio César Caro Cota" userId="3cd36ff71ab27381" providerId="LiveId" clId="{5DDD3B1B-7CBB-4C5E-A1ED-60ECE43B51D2}" dt="2022-02-28T18:08:17.681" v="1880" actId="1036"/>
          <ac:picMkLst>
            <pc:docMk/>
            <pc:sldMk cId="1114066538" sldId="316"/>
            <ac:picMk id="5" creationId="{173D021A-92C3-4C5B-8AD4-2D7A8759B0C3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8:02.031" v="1857" actId="14100"/>
        <pc:sldMkLst>
          <pc:docMk/>
          <pc:sldMk cId="3652283862" sldId="317"/>
        </pc:sldMkLst>
        <pc:spChg chg="mod ord">
          <ac:chgData name="Julio César Caro Cota" userId="3cd36ff71ab27381" providerId="LiveId" clId="{5DDD3B1B-7CBB-4C5E-A1ED-60ECE43B51D2}" dt="2022-02-28T18:07:52.796" v="1854" actId="700"/>
          <ac:spMkLst>
            <pc:docMk/>
            <pc:sldMk cId="3652283862" sldId="317"/>
            <ac:spMk id="2" creationId="{E07F92EB-BB93-4914-9986-13ABDC8FC80F}"/>
          </ac:spMkLst>
        </pc:spChg>
        <pc:spChg chg="del">
          <ac:chgData name="Julio César Caro Cota" userId="3cd36ff71ab27381" providerId="LiveId" clId="{5DDD3B1B-7CBB-4C5E-A1ED-60ECE43B51D2}" dt="2022-02-28T17:56:59.030" v="1681" actId="478"/>
          <ac:spMkLst>
            <pc:docMk/>
            <pc:sldMk cId="3652283862" sldId="317"/>
            <ac:spMk id="3" creationId="{D1C3133B-AA99-49CA-A21E-4D7F00AD9FFC}"/>
          </ac:spMkLst>
        </pc:spChg>
        <pc:spChg chg="mod ord">
          <ac:chgData name="Julio César Caro Cota" userId="3cd36ff71ab27381" providerId="LiveId" clId="{5DDD3B1B-7CBB-4C5E-A1ED-60ECE43B51D2}" dt="2022-02-28T18:07:52.796" v="1854" actId="700"/>
          <ac:spMkLst>
            <pc:docMk/>
            <pc:sldMk cId="3652283862" sldId="317"/>
            <ac:spMk id="4" creationId="{0F2ED52C-BB94-4BAE-ADE3-6CB69653806A}"/>
          </ac:spMkLst>
        </pc:spChg>
        <pc:spChg chg="add mod">
          <ac:chgData name="Julio César Caro Cota" userId="3cd36ff71ab27381" providerId="LiveId" clId="{5DDD3B1B-7CBB-4C5E-A1ED-60ECE43B51D2}" dt="2022-02-28T17:58:30.564" v="1769" actId="113"/>
          <ac:spMkLst>
            <pc:docMk/>
            <pc:sldMk cId="3652283862" sldId="317"/>
            <ac:spMk id="9" creationId="{0C16865E-66B7-4762-99EC-512152BD7C18}"/>
          </ac:spMkLst>
        </pc:spChg>
        <pc:spChg chg="add del mod ord">
          <ac:chgData name="Julio César Caro Cota" userId="3cd36ff71ab27381" providerId="LiveId" clId="{5DDD3B1B-7CBB-4C5E-A1ED-60ECE43B51D2}" dt="2022-02-28T18:07:55.686" v="1855" actId="478"/>
          <ac:spMkLst>
            <pc:docMk/>
            <pc:sldMk cId="3652283862" sldId="317"/>
            <ac:spMk id="10" creationId="{B792A6E6-3611-430C-B4D9-90BBA0A49863}"/>
          </ac:spMkLst>
        </pc:spChg>
        <pc:picChg chg="add del mod">
          <ac:chgData name="Julio César Caro Cota" userId="3cd36ff71ab27381" providerId="LiveId" clId="{5DDD3B1B-7CBB-4C5E-A1ED-60ECE43B51D2}" dt="2022-02-28T17:57:28.855" v="1715" actId="478"/>
          <ac:picMkLst>
            <pc:docMk/>
            <pc:sldMk cId="3652283862" sldId="317"/>
            <ac:picMk id="6" creationId="{78E950CF-0C3E-48A3-A44E-F1FEA79B8719}"/>
          </ac:picMkLst>
        </pc:picChg>
        <pc:picChg chg="add mod">
          <ac:chgData name="Julio César Caro Cota" userId="3cd36ff71ab27381" providerId="LiveId" clId="{5DDD3B1B-7CBB-4C5E-A1ED-60ECE43B51D2}" dt="2022-02-28T18:08:02.031" v="1857" actId="14100"/>
          <ac:picMkLst>
            <pc:docMk/>
            <pc:sldMk cId="3652283862" sldId="317"/>
            <ac:picMk id="8" creationId="{3215AD7A-3BCA-4918-8F9A-DB4772DA1033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7:40.242" v="1853" actId="1035"/>
        <pc:sldMkLst>
          <pc:docMk/>
          <pc:sldMk cId="3337459191" sldId="318"/>
        </pc:sldMkLst>
        <pc:spChg chg="mod ord">
          <ac:chgData name="Julio César Caro Cota" userId="3cd36ff71ab27381" providerId="LiveId" clId="{5DDD3B1B-7CBB-4C5E-A1ED-60ECE43B51D2}" dt="2022-02-28T18:07:28.846" v="1844" actId="700"/>
          <ac:spMkLst>
            <pc:docMk/>
            <pc:sldMk cId="3337459191" sldId="318"/>
            <ac:spMk id="2" creationId="{504B7481-F41B-46A0-8B82-9AAC5DA340A9}"/>
          </ac:spMkLst>
        </pc:spChg>
        <pc:spChg chg="del">
          <ac:chgData name="Julio César Caro Cota" userId="3cd36ff71ab27381" providerId="LiveId" clId="{5DDD3B1B-7CBB-4C5E-A1ED-60ECE43B51D2}" dt="2022-02-28T18:00:57.881" v="1801" actId="478"/>
          <ac:spMkLst>
            <pc:docMk/>
            <pc:sldMk cId="3337459191" sldId="318"/>
            <ac:spMk id="3" creationId="{4E8D50DC-E275-4AA4-B0DE-680CFB6F7CCE}"/>
          </ac:spMkLst>
        </pc:spChg>
        <pc:spChg chg="mod ord">
          <ac:chgData name="Julio César Caro Cota" userId="3cd36ff71ab27381" providerId="LiveId" clId="{5DDD3B1B-7CBB-4C5E-A1ED-60ECE43B51D2}" dt="2022-02-28T18:07:28.846" v="1844" actId="700"/>
          <ac:spMkLst>
            <pc:docMk/>
            <pc:sldMk cId="3337459191" sldId="318"/>
            <ac:spMk id="4" creationId="{334232FE-2B2C-490F-97D0-4BB119A6891C}"/>
          </ac:spMkLst>
        </pc:spChg>
        <pc:spChg chg="add mod">
          <ac:chgData name="Julio César Caro Cota" userId="3cd36ff71ab27381" providerId="LiveId" clId="{5DDD3B1B-7CBB-4C5E-A1ED-60ECE43B51D2}" dt="2022-02-28T18:01:51.765" v="1818"/>
          <ac:spMkLst>
            <pc:docMk/>
            <pc:sldMk cId="3337459191" sldId="318"/>
            <ac:spMk id="7" creationId="{B52EC0EF-556B-4511-9A3B-DAFC0A74E3E2}"/>
          </ac:spMkLst>
        </pc:spChg>
        <pc:spChg chg="add del mod ord">
          <ac:chgData name="Julio César Caro Cota" userId="3cd36ff71ab27381" providerId="LiveId" clId="{5DDD3B1B-7CBB-4C5E-A1ED-60ECE43B51D2}" dt="2022-02-28T18:07:33.529" v="1845" actId="478"/>
          <ac:spMkLst>
            <pc:docMk/>
            <pc:sldMk cId="3337459191" sldId="318"/>
            <ac:spMk id="8" creationId="{0DE8D8C3-8911-4309-9DEA-A94DC5AC68BA}"/>
          </ac:spMkLst>
        </pc:spChg>
        <pc:picChg chg="add mod">
          <ac:chgData name="Julio César Caro Cota" userId="3cd36ff71ab27381" providerId="LiveId" clId="{5DDD3B1B-7CBB-4C5E-A1ED-60ECE43B51D2}" dt="2022-02-28T18:07:40.242" v="1853" actId="1035"/>
          <ac:picMkLst>
            <pc:docMk/>
            <pc:sldMk cId="3337459191" sldId="318"/>
            <ac:picMk id="6" creationId="{DE01A84B-960B-4B52-BD64-9FE1405ED3B7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23:29.767" v="2276" actId="20577"/>
        <pc:sldMkLst>
          <pc:docMk/>
          <pc:sldMk cId="4051225674" sldId="319"/>
        </pc:sldMkLst>
        <pc:spChg chg="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2" creationId="{73A473B4-0483-4689-A50F-12A34E59EA1B}"/>
          </ac:spMkLst>
        </pc:spChg>
        <pc:spChg chg="del mod ord">
          <ac:chgData name="Julio César Caro Cota" userId="3cd36ff71ab27381" providerId="LiveId" clId="{5DDD3B1B-7CBB-4C5E-A1ED-60ECE43B51D2}" dt="2022-02-28T18:07:16.892" v="1842" actId="700"/>
          <ac:spMkLst>
            <pc:docMk/>
            <pc:sldMk cId="4051225674" sldId="319"/>
            <ac:spMk id="3" creationId="{DC16637C-76C3-4939-B19A-4DB059EB4132}"/>
          </ac:spMkLst>
        </pc:spChg>
        <pc:spChg chg="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4" creationId="{AF8BD8A2-FC6A-49F1-B2B2-D3BDB9B37A47}"/>
          </ac:spMkLst>
        </pc:spChg>
        <pc:spChg chg="add del 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5" creationId="{863A5B17-A0FC-4ADE-97FF-745B1ACD25DF}"/>
          </ac:spMkLst>
        </pc:spChg>
        <pc:spChg chg="add del mod ord">
          <ac:chgData name="Julio César Caro Cota" userId="3cd36ff71ab27381" providerId="LiveId" clId="{5DDD3B1B-7CBB-4C5E-A1ED-60ECE43B51D2}" dt="2022-02-28T18:08:32.909" v="1901" actId="478"/>
          <ac:spMkLst>
            <pc:docMk/>
            <pc:sldMk cId="4051225674" sldId="319"/>
            <ac:spMk id="6" creationId="{A16169C6-E575-4D37-A48B-86BA93807BCE}"/>
          </ac:spMkLst>
        </pc:spChg>
        <pc:spChg chg="add del">
          <ac:chgData name="Julio César Caro Cota" userId="3cd36ff71ab27381" providerId="LiveId" clId="{5DDD3B1B-7CBB-4C5E-A1ED-60ECE43B51D2}" dt="2022-02-28T18:08:43.872" v="1903" actId="478"/>
          <ac:spMkLst>
            <pc:docMk/>
            <pc:sldMk cId="4051225674" sldId="319"/>
            <ac:spMk id="8" creationId="{7CA679FD-7C73-4F66-866F-EA96EDE19FF8}"/>
          </ac:spMkLst>
        </pc:spChg>
        <pc:spChg chg="add mod">
          <ac:chgData name="Julio César Caro Cota" userId="3cd36ff71ab27381" providerId="LiveId" clId="{5DDD3B1B-7CBB-4C5E-A1ED-60ECE43B51D2}" dt="2022-02-28T18:23:29.767" v="2276" actId="20577"/>
          <ac:spMkLst>
            <pc:docMk/>
            <pc:sldMk cId="4051225674" sldId="319"/>
            <ac:spMk id="10" creationId="{EC46F904-5ED3-4A3C-845E-F732D024F964}"/>
          </ac:spMkLst>
        </pc:spChg>
        <pc:graphicFrameChg chg="add mod modGraphic">
          <ac:chgData name="Julio César Caro Cota" userId="3cd36ff71ab27381" providerId="LiveId" clId="{5DDD3B1B-7CBB-4C5E-A1ED-60ECE43B51D2}" dt="2022-02-28T18:22:56.710" v="2200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new mod modClrScheme chgLayout">
        <pc:chgData name="Julio César Caro Cota" userId="3cd36ff71ab27381" providerId="LiveId" clId="{5DDD3B1B-7CBB-4C5E-A1ED-60ECE43B51D2}" dt="2022-02-28T20:25:33.745" v="3819" actId="115"/>
        <pc:sldMkLst>
          <pc:docMk/>
          <pc:sldMk cId="62131757" sldId="320"/>
        </pc:sldMkLst>
        <pc:spChg chg="del 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2" creationId="{9AB9F982-7820-4B02-BC32-BDC95EEB94B3}"/>
          </ac:spMkLst>
        </pc:spChg>
        <pc:spChg chg="del 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3" creationId="{9E0115F3-276A-48D5-8EC9-E3F806B44C54}"/>
          </ac:spMkLst>
        </pc:spChg>
        <pc:spChg chg="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4" creationId="{4E0CE4E4-C25E-40C1-8703-44A401FEF5DA}"/>
          </ac:spMkLst>
        </pc:spChg>
        <pc:spChg chg="add mod ord">
          <ac:chgData name="Julio César Caro Cota" userId="3cd36ff71ab27381" providerId="LiveId" clId="{5DDD3B1B-7CBB-4C5E-A1ED-60ECE43B51D2}" dt="2022-02-28T20:25:33.745" v="3819" actId="115"/>
          <ac:spMkLst>
            <pc:docMk/>
            <pc:sldMk cId="62131757" sldId="320"/>
            <ac:spMk id="5" creationId="{A63A0F41-53DD-4B20-85A7-0DDF6EC319A3}"/>
          </ac:spMkLst>
        </pc:spChg>
        <pc:spChg chg="add del mod ord">
          <ac:chgData name="Julio César Caro Cota" userId="3cd36ff71ab27381" providerId="LiveId" clId="{5DDD3B1B-7CBB-4C5E-A1ED-60ECE43B51D2}" dt="2022-02-28T20:05:51.379" v="2307" actId="478"/>
          <ac:spMkLst>
            <pc:docMk/>
            <pc:sldMk cId="62131757" sldId="320"/>
            <ac:spMk id="6" creationId="{6F4E61EF-BD1A-49BE-9E9E-C5E47F05AD28}"/>
          </ac:spMkLst>
        </pc:spChg>
        <pc:spChg chg="add del mod">
          <ac:chgData name="Julio César Caro Cota" userId="3cd36ff71ab27381" providerId="LiveId" clId="{5DDD3B1B-7CBB-4C5E-A1ED-60ECE43B51D2}" dt="2022-02-28T20:05:53.786" v="2308" actId="478"/>
          <ac:spMkLst>
            <pc:docMk/>
            <pc:sldMk cId="62131757" sldId="320"/>
            <ac:spMk id="8" creationId="{87A260E0-A7E6-4488-B7DE-4D3F96D5C169}"/>
          </ac:spMkLst>
        </pc:spChg>
        <pc:graphicFrameChg chg="add mod modGraphic">
          <ac:chgData name="Julio César Caro Cota" userId="3cd36ff71ab27381" providerId="LiveId" clId="{5DDD3B1B-7CBB-4C5E-A1ED-60ECE43B51D2}" dt="2022-02-28T20:24:21.001" v="3798"/>
          <ac:graphicFrameMkLst>
            <pc:docMk/>
            <pc:sldMk cId="62131757" sldId="320"/>
            <ac:graphicFrameMk id="9" creationId="{BC373334-F27C-4448-964A-D7333CD1DE43}"/>
          </ac:graphicFrameMkLst>
        </pc:graphicFrameChg>
        <pc:picChg chg="add mod">
          <ac:chgData name="Julio César Caro Cota" userId="3cd36ff71ab27381" providerId="LiveId" clId="{5DDD3B1B-7CBB-4C5E-A1ED-60ECE43B51D2}" dt="2022-02-28T20:25:21.242" v="3807" actId="14100"/>
          <ac:picMkLst>
            <pc:docMk/>
            <pc:sldMk cId="62131757" sldId="320"/>
            <ac:picMk id="11" creationId="{F534A0F3-AB52-4392-8FEA-9DC3B59EAD10}"/>
          </ac:picMkLst>
        </pc:picChg>
        <pc:picChg chg="add mod">
          <ac:chgData name="Julio César Caro Cota" userId="3cd36ff71ab27381" providerId="LiveId" clId="{5DDD3B1B-7CBB-4C5E-A1ED-60ECE43B51D2}" dt="2022-02-28T20:23:24.213" v="3796" actId="14100"/>
          <ac:picMkLst>
            <pc:docMk/>
            <pc:sldMk cId="62131757" sldId="320"/>
            <ac:picMk id="13" creationId="{1488D6C1-B297-432C-A0DE-9712012EDCBD}"/>
          </ac:picMkLst>
        </pc:picChg>
        <pc:picChg chg="add mod">
          <ac:chgData name="Julio César Caro Cota" userId="3cd36ff71ab27381" providerId="LiveId" clId="{5DDD3B1B-7CBB-4C5E-A1ED-60ECE43B51D2}" dt="2022-02-28T20:24:42.433" v="3806" actId="14100"/>
          <ac:picMkLst>
            <pc:docMk/>
            <pc:sldMk cId="62131757" sldId="320"/>
            <ac:picMk id="15" creationId="{49E5646E-0E74-4D6C-B3D4-EE7AC974BD04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21:47:46.991" v="3924" actId="1037"/>
        <pc:sldMkLst>
          <pc:docMk/>
          <pc:sldMk cId="1927574515" sldId="321"/>
        </pc:sldMkLst>
        <pc:spChg chg="mod ord">
          <ac:chgData name="Julio César Caro Cota" userId="3cd36ff71ab27381" providerId="LiveId" clId="{5DDD3B1B-7CBB-4C5E-A1ED-60ECE43B51D2}" dt="2022-02-28T20:18:53.956" v="3590" actId="700"/>
          <ac:spMkLst>
            <pc:docMk/>
            <pc:sldMk cId="1927574515" sldId="321"/>
            <ac:spMk id="2" creationId="{142AF3C1-77FF-4F5D-B23D-96AFF1E553B7}"/>
          </ac:spMkLst>
        </pc:spChg>
        <pc:spChg chg="add del mod">
          <ac:chgData name="Julio César Caro Cota" userId="3cd36ff71ab27381" providerId="LiveId" clId="{5DDD3B1B-7CBB-4C5E-A1ED-60ECE43B51D2}" dt="2022-02-28T20:11:24.337" v="2719" actId="1032"/>
          <ac:spMkLst>
            <pc:docMk/>
            <pc:sldMk cId="1927574515" sldId="321"/>
            <ac:spMk id="3" creationId="{D3209F2E-0FC4-4D3B-A71C-240399F33573}"/>
          </ac:spMkLst>
        </pc:spChg>
        <pc:graphicFrameChg chg="add mod ord modGraphic">
          <ac:chgData name="Julio César Caro Cota" userId="3cd36ff71ab27381" providerId="LiveId" clId="{5DDD3B1B-7CBB-4C5E-A1ED-60ECE43B51D2}" dt="2022-02-28T21:44:48.543" v="3895" actId="14100"/>
          <ac:graphicFrameMkLst>
            <pc:docMk/>
            <pc:sldMk cId="1927574515" sldId="321"/>
            <ac:graphicFrameMk id="4" creationId="{9ED895BA-9CCD-4068-82BA-814509089C62}"/>
          </ac:graphicFrameMkLst>
        </pc:graphicFrameChg>
        <pc:picChg chg="add mod">
          <ac:chgData name="Julio César Caro Cota" userId="3cd36ff71ab27381" providerId="LiveId" clId="{5DDD3B1B-7CBB-4C5E-A1ED-60ECE43B51D2}" dt="2022-02-28T21:47:46.991" v="3924" actId="1037"/>
          <ac:picMkLst>
            <pc:docMk/>
            <pc:sldMk cId="1927574515" sldId="321"/>
            <ac:picMk id="6" creationId="{77DB3488-6E27-4E4F-8153-38F004ACF0C7}"/>
          </ac:picMkLst>
        </pc:picChg>
        <pc:picChg chg="add del mod modCrop">
          <ac:chgData name="Julio César Caro Cota" userId="3cd36ff71ab27381" providerId="LiveId" clId="{5DDD3B1B-7CBB-4C5E-A1ED-60ECE43B51D2}" dt="2022-02-28T21:47:39.655" v="3919" actId="478"/>
          <ac:picMkLst>
            <pc:docMk/>
            <pc:sldMk cId="1927574515" sldId="321"/>
            <ac:picMk id="8" creationId="{BC056CBF-0579-405D-A447-175CA39F62FC}"/>
          </ac:picMkLst>
        </pc:picChg>
      </pc:sldChg>
      <pc:sldChg chg="addSp modSp add mod">
        <pc:chgData name="Julio César Caro Cota" userId="3cd36ff71ab27381" providerId="LiveId" clId="{5DDD3B1B-7CBB-4C5E-A1ED-60ECE43B51D2}" dt="2022-02-28T21:53:24.349" v="4001" actId="12100"/>
        <pc:sldMkLst>
          <pc:docMk/>
          <pc:sldMk cId="80096714" sldId="322"/>
        </pc:sldMkLst>
        <pc:graphicFrameChg chg="mod">
          <ac:chgData name="Julio César Caro Cota" userId="3cd36ff71ab27381" providerId="LiveId" clId="{5DDD3B1B-7CBB-4C5E-A1ED-60ECE43B51D2}" dt="2022-02-28T21:53:24.349" v="4001" actId="12100"/>
          <ac:graphicFrameMkLst>
            <pc:docMk/>
            <pc:sldMk cId="80096714" sldId="322"/>
            <ac:graphicFrameMk id="4" creationId="{9ED895BA-9CCD-4068-82BA-814509089C62}"/>
          </ac:graphicFrameMkLst>
        </pc:graphicFrameChg>
        <pc:picChg chg="add mod">
          <ac:chgData name="Julio César Caro Cota" userId="3cd36ff71ab27381" providerId="LiveId" clId="{5DDD3B1B-7CBB-4C5E-A1ED-60ECE43B51D2}" dt="2022-02-28T21:49:18.186" v="3938" actId="1076"/>
          <ac:picMkLst>
            <pc:docMk/>
            <pc:sldMk cId="80096714" sldId="322"/>
            <ac:picMk id="5" creationId="{0A32EA37-8470-4EEF-BCFF-0B97694170F4}"/>
          </ac:picMkLst>
        </pc:picChg>
      </pc:sldChg>
      <pc:sldChg chg="addSp delSp modSp add mod">
        <pc:chgData name="Julio César Caro Cota" userId="3cd36ff71ab27381" providerId="LiveId" clId="{5DDD3B1B-7CBB-4C5E-A1ED-60ECE43B51D2}" dt="2022-02-28T21:53:41.744" v="4003" actId="12100"/>
        <pc:sldMkLst>
          <pc:docMk/>
          <pc:sldMk cId="1000006983" sldId="323"/>
        </pc:sldMkLst>
        <pc:spChg chg="add mod">
          <ac:chgData name="Julio César Caro Cota" userId="3cd36ff71ab27381" providerId="LiveId" clId="{5DDD3B1B-7CBB-4C5E-A1ED-60ECE43B51D2}" dt="2022-02-28T21:52:54.990" v="4000" actId="20577"/>
          <ac:spMkLst>
            <pc:docMk/>
            <pc:sldMk cId="1000006983" sldId="323"/>
            <ac:spMk id="8" creationId="{AD24C244-08E6-41D1-83EA-A72ACD409CF3}"/>
          </ac:spMkLst>
        </pc:spChg>
        <pc:graphicFrameChg chg="mod">
          <ac:chgData name="Julio César Caro Cota" userId="3cd36ff71ab27381" providerId="LiveId" clId="{5DDD3B1B-7CBB-4C5E-A1ED-60ECE43B51D2}" dt="2022-02-28T21:53:41.744" v="4003" actId="12100"/>
          <ac:graphicFrameMkLst>
            <pc:docMk/>
            <pc:sldMk cId="1000006983" sldId="323"/>
            <ac:graphicFrameMk id="4" creationId="{9ED895BA-9CCD-4068-82BA-814509089C62}"/>
          </ac:graphicFrameMkLst>
        </pc:graphicFrameChg>
        <pc:picChg chg="add del mod">
          <ac:chgData name="Julio César Caro Cota" userId="3cd36ff71ab27381" providerId="LiveId" clId="{5DDD3B1B-7CBB-4C5E-A1ED-60ECE43B51D2}" dt="2022-02-28T21:51:16.973" v="3950" actId="478"/>
          <ac:picMkLst>
            <pc:docMk/>
            <pc:sldMk cId="1000006983" sldId="323"/>
            <ac:picMk id="5" creationId="{822C752A-2AFF-4CEA-8F56-E625D4A68B0B}"/>
          </ac:picMkLst>
        </pc:picChg>
        <pc:picChg chg="add mod">
          <ac:chgData name="Julio César Caro Cota" userId="3cd36ff71ab27381" providerId="LiveId" clId="{5DDD3B1B-7CBB-4C5E-A1ED-60ECE43B51D2}" dt="2022-02-28T21:51:26.086" v="3956" actId="14100"/>
          <ac:picMkLst>
            <pc:docMk/>
            <pc:sldMk cId="1000006983" sldId="323"/>
            <ac:picMk id="7" creationId="{922A566E-1A7E-4973-ADBF-3438FDF5D8A1}"/>
          </ac:picMkLst>
        </pc:picChg>
      </pc:sldChg>
    </pc:docChg>
  </pc:docChgLst>
  <pc:docChgLst>
    <pc:chgData name="Julio" userId="3cd36ff71ab27381" providerId="LiveId" clId="{49DCD941-F739-475F-A7D6-346DB25CA0BD}"/>
    <pc:docChg chg="modSld">
      <pc:chgData name="Julio" userId="3cd36ff71ab27381" providerId="LiveId" clId="{49DCD941-F739-475F-A7D6-346DB25CA0BD}" dt="2024-09-18T00:01:42.159" v="3"/>
      <pc:docMkLst>
        <pc:docMk/>
      </pc:docMkLst>
      <pc:sldChg chg="modSp">
        <pc:chgData name="Julio" userId="3cd36ff71ab27381" providerId="LiveId" clId="{49DCD941-F739-475F-A7D6-346DB25CA0BD}" dt="2024-09-18T00:01:42.159" v="3"/>
        <pc:sldMkLst>
          <pc:docMk/>
          <pc:sldMk cId="4051225674" sldId="319"/>
        </pc:sldMkLst>
        <pc:graphicFrameChg chg="mod">
          <ac:chgData name="Julio" userId="3cd36ff71ab27381" providerId="LiveId" clId="{49DCD941-F739-475F-A7D6-346DB25CA0BD}" dt="2024-09-18T00:01:42.159" v="3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</pc:docChg>
  </pc:docChgLst>
  <pc:docChgLst>
    <pc:chgData name="Julio César Caro Cota" userId="3cd36ff71ab27381" providerId="LiveId" clId="{59BAA94B-3E23-4825-94EA-DB2295EFC081}"/>
    <pc:docChg chg="undo redo custSel addSld modSld modMainMaster">
      <pc:chgData name="Julio César Caro Cota" userId="3cd36ff71ab27381" providerId="LiveId" clId="{59BAA94B-3E23-4825-94EA-DB2295EFC081}" dt="2022-06-13T22:10:36.460" v="352" actId="20577"/>
      <pc:docMkLst>
        <pc:docMk/>
      </pc:docMkLst>
      <pc:sldChg chg="modSp mod">
        <pc:chgData name="Julio César Caro Cota" userId="3cd36ff71ab27381" providerId="LiveId" clId="{59BAA94B-3E23-4825-94EA-DB2295EFC081}" dt="2022-06-13T18:18:17.681" v="226" actId="20577"/>
        <pc:sldMkLst>
          <pc:docMk/>
          <pc:sldMk cId="512135563" sldId="262"/>
        </pc:sldMkLst>
        <pc:spChg chg="mod">
          <ac:chgData name="Julio César Caro Cota" userId="3cd36ff71ab27381" providerId="LiveId" clId="{59BAA94B-3E23-4825-94EA-DB2295EFC081}" dt="2022-06-13T18:18:17.681" v="226" actId="20577"/>
          <ac:spMkLst>
            <pc:docMk/>
            <pc:sldMk cId="512135563" sldId="262"/>
            <ac:spMk id="39" creationId="{B1AC2215-066C-44F9-9D12-BEDA0634F8EB}"/>
          </ac:spMkLst>
        </pc:spChg>
      </pc:sldChg>
      <pc:sldChg chg="modSp">
        <pc:chgData name="Julio César Caro Cota" userId="3cd36ff71ab27381" providerId="LiveId" clId="{59BAA94B-3E23-4825-94EA-DB2295EFC081}" dt="2022-06-13T18:27:54.349" v="227"/>
        <pc:sldMkLst>
          <pc:docMk/>
          <pc:sldMk cId="3230615113" sldId="310"/>
        </pc:sldMkLst>
        <pc:graphicFrameChg chg="mod">
          <ac:chgData name="Julio César Caro Cota" userId="3cd36ff71ab27381" providerId="LiveId" clId="{59BAA94B-3E23-4825-94EA-DB2295EFC081}" dt="2022-06-13T18:27:54.349" v="227"/>
          <ac:graphicFrameMkLst>
            <pc:docMk/>
            <pc:sldMk cId="3230615113" sldId="310"/>
            <ac:graphicFrameMk id="9" creationId="{7AEBF464-04E9-4DF3-B27D-9BD0DAEEC4F9}"/>
          </ac:graphicFrameMkLst>
        </pc:graphicFrameChg>
      </pc:sldChg>
      <pc:sldChg chg="modSp mod">
        <pc:chgData name="Julio César Caro Cota" userId="3cd36ff71ab27381" providerId="LiveId" clId="{59BAA94B-3E23-4825-94EA-DB2295EFC081}" dt="2022-06-13T22:10:36.460" v="352" actId="20577"/>
        <pc:sldMkLst>
          <pc:docMk/>
          <pc:sldMk cId="4051225674" sldId="319"/>
        </pc:sldMkLst>
        <pc:graphicFrameChg chg="modGraphic">
          <ac:chgData name="Julio César Caro Cota" userId="3cd36ff71ab27381" providerId="LiveId" clId="{59BAA94B-3E23-4825-94EA-DB2295EFC081}" dt="2022-06-13T22:10:36.460" v="352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new mod">
        <pc:chgData name="Julio César Caro Cota" userId="3cd36ff71ab27381" providerId="LiveId" clId="{59BAA94B-3E23-4825-94EA-DB2295EFC081}" dt="2022-06-13T22:09:21.645" v="348" actId="1076"/>
        <pc:sldMkLst>
          <pc:docMk/>
          <pc:sldMk cId="3099949835" sldId="324"/>
        </pc:sldMkLst>
        <pc:spChg chg="mod">
          <ac:chgData name="Julio César Caro Cota" userId="3cd36ff71ab27381" providerId="LiveId" clId="{59BAA94B-3E23-4825-94EA-DB2295EFC081}" dt="2022-06-13T22:08:24.745" v="334" actId="20577"/>
          <ac:spMkLst>
            <pc:docMk/>
            <pc:sldMk cId="3099949835" sldId="324"/>
            <ac:spMk id="2" creationId="{C1F9E26C-F867-19E2-6CE3-9593EFEE88C1}"/>
          </ac:spMkLst>
        </pc:spChg>
        <pc:spChg chg="del">
          <ac:chgData name="Julio César Caro Cota" userId="3cd36ff71ab27381" providerId="LiveId" clId="{59BAA94B-3E23-4825-94EA-DB2295EFC081}" dt="2022-06-13T22:08:34.479" v="335"/>
          <ac:spMkLst>
            <pc:docMk/>
            <pc:sldMk cId="3099949835" sldId="324"/>
            <ac:spMk id="3" creationId="{913C5510-534C-B9E1-B2B2-A4E5FB978C6E}"/>
          </ac:spMkLst>
        </pc:spChg>
        <pc:picChg chg="add mod modCrop">
          <ac:chgData name="Julio César Caro Cota" userId="3cd36ff71ab27381" providerId="LiveId" clId="{59BAA94B-3E23-4825-94EA-DB2295EFC081}" dt="2022-06-13T22:09:21.645" v="348" actId="1076"/>
          <ac:picMkLst>
            <pc:docMk/>
            <pc:sldMk cId="3099949835" sldId="324"/>
            <ac:picMk id="5" creationId="{0597B0B8-DB92-9017-A64D-EC32DBECCCD2}"/>
          </ac:picMkLst>
        </pc:picChg>
      </pc:sldChg>
      <pc:sldMasterChg chg="modSldLayout">
        <pc:chgData name="Julio César Caro Cota" userId="3cd36ff71ab27381" providerId="LiveId" clId="{59BAA94B-3E23-4825-94EA-DB2295EFC081}" dt="2022-06-13T18:15:01.889" v="26"/>
        <pc:sldMasterMkLst>
          <pc:docMk/>
          <pc:sldMasterMk cId="1001498808" sldId="2147483648"/>
        </pc:sldMasterMkLst>
        <pc:sldLayoutChg chg="modSp mod">
          <pc:chgData name="Julio César Caro Cota" userId="3cd36ff71ab27381" providerId="LiveId" clId="{59BAA94B-3E23-4825-94EA-DB2295EFC081}" dt="2022-06-13T18:13:18.288" v="10"/>
          <pc:sldLayoutMkLst>
            <pc:docMk/>
            <pc:sldMasterMk cId="1001498808" sldId="2147483648"/>
            <pc:sldLayoutMk cId="1231946395" sldId="2147483650"/>
          </pc:sldLayoutMkLst>
          <pc:spChg chg="mod">
            <ac:chgData name="Julio César Caro Cota" userId="3cd36ff71ab27381" providerId="LiveId" clId="{59BAA94B-3E23-4825-94EA-DB2295EFC081}" dt="2022-06-13T18:13:18.288" v="10"/>
            <ac:spMkLst>
              <pc:docMk/>
              <pc:sldMasterMk cId="1001498808" sldId="2147483648"/>
              <pc:sldLayoutMk cId="1231946395" sldId="2147483650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5:01.889" v="26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ésar Caro Cota" userId="3cd36ff71ab27381" providerId="LiveId" clId="{59BAA94B-3E23-4825-94EA-DB2295EFC081}" dt="2022-06-13T18:15:01.889" v="26"/>
            <ac:spMkLst>
              <pc:docMk/>
              <pc:sldMasterMk cId="1001498808" sldId="2147483648"/>
              <pc:sldLayoutMk cId="466150774" sldId="2147483651"/>
              <ac:spMk id="11" creationId="{FD98FE26-2A04-4CE3-9EFF-4DFE79EA1D08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2:24.249" v="6" actId="20577"/>
          <pc:sldLayoutMkLst>
            <pc:docMk/>
            <pc:sldMasterMk cId="1001498808" sldId="2147483648"/>
            <pc:sldLayoutMk cId="2395318954" sldId="2147483660"/>
          </pc:sldLayoutMkLst>
          <pc:spChg chg="mod">
            <ac:chgData name="Julio César Caro Cota" userId="3cd36ff71ab27381" providerId="LiveId" clId="{59BAA94B-3E23-4825-94EA-DB2295EFC081}" dt="2022-06-13T18:12:24.249" v="6" actId="20577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31.989" v="15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ésar Caro Cota" userId="3cd36ff71ab27381" providerId="LiveId" clId="{59BAA94B-3E23-4825-94EA-DB2295EFC081}" dt="2022-06-13T18:14:31.989" v="15"/>
            <ac:spMkLst>
              <pc:docMk/>
              <pc:sldMasterMk cId="1001498808" sldId="2147483648"/>
              <pc:sldLayoutMk cId="3533691963" sldId="2147483661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42.073" v="18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ésar Caro Cota" userId="3cd36ff71ab27381" providerId="LiveId" clId="{59BAA94B-3E23-4825-94EA-DB2295EFC081}" dt="2022-06-13T18:14:42.073" v="18"/>
            <ac:spMkLst>
              <pc:docMk/>
              <pc:sldMasterMk cId="1001498808" sldId="2147483648"/>
              <pc:sldLayoutMk cId="1868715929" sldId="2147483662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52.153" v="21"/>
          <pc:sldLayoutMkLst>
            <pc:docMk/>
            <pc:sldMasterMk cId="1001498808" sldId="2147483648"/>
            <pc:sldLayoutMk cId="3041403458" sldId="2147483663"/>
          </pc:sldLayoutMkLst>
          <pc:spChg chg="mod">
            <ac:chgData name="Julio César Caro Cota" userId="3cd36ff71ab27381" providerId="LiveId" clId="{59BAA94B-3E23-4825-94EA-DB2295EFC081}" dt="2022-06-13T18:14:52.153" v="21"/>
            <ac:spMkLst>
              <pc:docMk/>
              <pc:sldMasterMk cId="1001498808" sldId="2147483648"/>
              <pc:sldLayoutMk cId="3041403458" sldId="2147483663"/>
              <ac:spMk id="10" creationId="{E3EEBED8-F658-4F0C-BB9B-38DD00026217}"/>
            </ac:spMkLst>
          </pc:spChg>
        </pc:sldLayoutChg>
      </pc:sldMasterChg>
    </pc:docChg>
  </pc:docChgLst>
  <pc:docChgLst>
    <pc:chgData name="Julio César Caro Cota" userId="3cd36ff71ab27381" providerId="LiveId" clId="{E469B6A8-FC97-4D35-A079-DC771D2108E9}"/>
    <pc:docChg chg="undo redo custSel addSld delSld modSld sldOrd modMainMaster">
      <pc:chgData name="Julio César Caro Cota" userId="3cd36ff71ab27381" providerId="LiveId" clId="{E469B6A8-FC97-4D35-A079-DC771D2108E9}" dt="2022-02-04T00:56:37.935" v="25921" actId="1035"/>
      <pc:docMkLst>
        <pc:docMk/>
      </pc:docMkLst>
      <pc:sldChg chg="modSp mod">
        <pc:chgData name="Julio César Caro Cota" userId="3cd36ff71ab27381" providerId="LiveId" clId="{E469B6A8-FC97-4D35-A079-DC771D2108E9}" dt="2022-02-02T07:28:17.731" v="747" actId="20577"/>
        <pc:sldMkLst>
          <pc:docMk/>
          <pc:sldMk cId="4110995495" sldId="257"/>
        </pc:sldMkLst>
        <pc:spChg chg="mod">
          <ac:chgData name="Julio César Caro Cota" userId="3cd36ff71ab27381" providerId="LiveId" clId="{E469B6A8-FC97-4D35-A079-DC771D2108E9}" dt="2022-02-02T07:28:00.057" v="678" actId="20577"/>
          <ac:spMkLst>
            <pc:docMk/>
            <pc:sldMk cId="4110995495" sldId="257"/>
            <ac:spMk id="2" creationId="{26F8FE40-8EE3-4B67-AADA-054D7FD217C2}"/>
          </ac:spMkLst>
        </pc:spChg>
        <pc:spChg chg="mod">
          <ac:chgData name="Julio César Caro Cota" userId="3cd36ff71ab27381" providerId="LiveId" clId="{E469B6A8-FC97-4D35-A079-DC771D2108E9}" dt="2022-02-02T07:28:17.731" v="747" actId="20577"/>
          <ac:spMkLst>
            <pc:docMk/>
            <pc:sldMk cId="4110995495" sldId="257"/>
            <ac:spMk id="3" creationId="{652A6D02-2C22-4915-9DF0-B04A722B836E}"/>
          </ac:spMkLst>
        </pc:spChg>
      </pc:sldChg>
      <pc:sldChg chg="addSp delSp modSp new del mod modClrScheme chgLayout">
        <pc:chgData name="Julio César Caro Cota" userId="3cd36ff71ab27381" providerId="LiveId" clId="{E469B6A8-FC97-4D35-A079-DC771D2108E9}" dt="2022-02-02T08:43:46.722" v="2379" actId="47"/>
        <pc:sldMkLst>
          <pc:docMk/>
          <pc:sldMk cId="2089397416" sldId="259"/>
        </pc:sldMkLst>
        <pc:spChg chg="del mod ord">
          <ac:chgData name="Julio César Caro Cota" userId="3cd36ff71ab27381" providerId="LiveId" clId="{E469B6A8-FC97-4D35-A079-DC771D2108E9}" dt="2022-02-02T07:37:29.154" v="905" actId="700"/>
          <ac:spMkLst>
            <pc:docMk/>
            <pc:sldMk cId="2089397416" sldId="259"/>
            <ac:spMk id="2" creationId="{5F9A4C0A-04E2-4C2A-911F-403890910358}"/>
          </ac:spMkLst>
        </pc:spChg>
        <pc:spChg chg="del mod ord">
          <ac:chgData name="Julio César Caro Cota" userId="3cd36ff71ab27381" providerId="LiveId" clId="{E469B6A8-FC97-4D35-A079-DC771D2108E9}" dt="2022-02-02T07:37:29.154" v="905" actId="700"/>
          <ac:spMkLst>
            <pc:docMk/>
            <pc:sldMk cId="2089397416" sldId="259"/>
            <ac:spMk id="3" creationId="{4EB20547-EEE7-43C0-B0B9-40024D01E698}"/>
          </ac:spMkLst>
        </pc:spChg>
        <pc:spChg chg="add del mod or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4" creationId="{4C53FD30-C899-49A7-AA8A-2F8926429D16}"/>
          </ac:spMkLst>
        </pc:spChg>
        <pc:spChg chg="add del mod or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5" creationId="{85E52E2D-2F88-4652-A2BD-3EA409AE68BF}"/>
          </ac:spMkLst>
        </pc:spChg>
        <pc:spChg chg="mod ord">
          <ac:chgData name="Julio César Caro Cota" userId="3cd36ff71ab27381" providerId="LiveId" clId="{E469B6A8-FC97-4D35-A079-DC771D2108E9}" dt="2022-02-02T08:28:16.276" v="1802" actId="700"/>
          <ac:spMkLst>
            <pc:docMk/>
            <pc:sldMk cId="2089397416" sldId="259"/>
            <ac:spMk id="6" creationId="{39771B91-FACF-42AE-BC51-2C576631EA47}"/>
          </ac:spMkLst>
        </pc:spChg>
        <pc:spChg chg="mod ord">
          <ac:chgData name="Julio César Caro Cota" userId="3cd36ff71ab27381" providerId="LiveId" clId="{E469B6A8-FC97-4D35-A079-DC771D2108E9}" dt="2022-02-02T08:43:23.719" v="2374" actId="700"/>
          <ac:spMkLst>
            <pc:docMk/>
            <pc:sldMk cId="2089397416" sldId="259"/>
            <ac:spMk id="8" creationId="{3590F74E-5577-493F-9FA9-D652A2AFAB8A}"/>
          </ac:spMkLst>
        </pc:spChg>
        <pc:spChg chg="add mo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10" creationId="{8AD87FA2-2F87-482E-87BA-7F169A68B9E5}"/>
          </ac:spMkLst>
        </pc:spChg>
        <pc:spChg chg="add mo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12" creationId="{C3464E5A-D651-4322-A28D-786D4DBAD78F}"/>
          </ac:spMkLst>
        </pc:spChg>
        <pc:graphicFrameChg chg="add del mod">
          <ac:chgData name="Julio César Caro Cota" userId="3cd36ff71ab27381" providerId="LiveId" clId="{E469B6A8-FC97-4D35-A079-DC771D2108E9}" dt="2022-02-02T08:43:33.718" v="2375" actId="21"/>
          <ac:graphicFrameMkLst>
            <pc:docMk/>
            <pc:sldMk cId="2089397416" sldId="259"/>
            <ac:graphicFrameMk id="7" creationId="{399AC7B8-F562-4931-9C35-7129D0B44D04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7:54:43.522" v="24226" actId="20577"/>
        <pc:sldMkLst>
          <pc:docMk/>
          <pc:sldMk cId="1044764003" sldId="260"/>
        </pc:sldMkLst>
        <pc:spChg chg="del">
          <ac:chgData name="Julio César Caro Cota" userId="3cd36ff71ab27381" providerId="LiveId" clId="{E469B6A8-FC97-4D35-A079-DC771D2108E9}" dt="2022-02-02T08:43:38.778" v="2376" actId="478"/>
          <ac:spMkLst>
            <pc:docMk/>
            <pc:sldMk cId="1044764003" sldId="260"/>
            <ac:spMk id="2" creationId="{1A64DFB6-93E6-4ADC-BF6F-7F08840DBB84}"/>
          </ac:spMkLst>
        </pc:spChg>
        <pc:spChg chg="del">
          <ac:chgData name="Julio César Caro Cota" userId="3cd36ff71ab27381" providerId="LiveId" clId="{E469B6A8-FC97-4D35-A079-DC771D2108E9}" dt="2022-02-02T08:43:40.166" v="2377" actId="478"/>
          <ac:spMkLst>
            <pc:docMk/>
            <pc:sldMk cId="1044764003" sldId="260"/>
            <ac:spMk id="3" creationId="{836AEB68-30B3-4155-8353-D06C8BB048A1}"/>
          </ac:spMkLst>
        </pc:spChg>
        <pc:spChg chg="add mod">
          <ac:chgData name="Julio César Caro Cota" userId="3cd36ff71ab27381" providerId="LiveId" clId="{E469B6A8-FC97-4D35-A079-DC771D2108E9}" dt="2022-02-02T08:43:41.274" v="2378"/>
          <ac:spMkLst>
            <pc:docMk/>
            <pc:sldMk cId="1044764003" sldId="260"/>
            <ac:spMk id="5" creationId="{3CCB97DE-1EB2-4996-858E-0A308B82285F}"/>
          </ac:spMkLst>
        </pc:spChg>
        <pc:spChg chg="add del mod">
          <ac:chgData name="Julio César Caro Cota" userId="3cd36ff71ab27381" providerId="LiveId" clId="{E469B6A8-FC97-4D35-A079-DC771D2108E9}" dt="2022-02-02T17:25:59.136" v="2386" actId="478"/>
          <ac:spMkLst>
            <pc:docMk/>
            <pc:sldMk cId="1044764003" sldId="260"/>
            <ac:spMk id="6" creationId="{313A1FE2-A2F7-4EE4-B861-A21B184B6EF1}"/>
          </ac:spMkLst>
        </pc:spChg>
        <pc:spChg chg="add del mod">
          <ac:chgData name="Julio César Caro Cota" userId="3cd36ff71ab27381" providerId="LiveId" clId="{E469B6A8-FC97-4D35-A079-DC771D2108E9}" dt="2022-02-02T17:26:03.189" v="2387" actId="478"/>
          <ac:spMkLst>
            <pc:docMk/>
            <pc:sldMk cId="1044764003" sldId="260"/>
            <ac:spMk id="9" creationId="{F632FBC9-0CB2-4CBE-9430-E0F3339271EC}"/>
          </ac:spMkLst>
        </pc:spChg>
        <pc:spChg chg="add mod">
          <ac:chgData name="Julio César Caro Cota" userId="3cd36ff71ab27381" providerId="LiveId" clId="{E469B6A8-FC97-4D35-A079-DC771D2108E9}" dt="2022-02-03T07:54:43.522" v="24226" actId="20577"/>
          <ac:spMkLst>
            <pc:docMk/>
            <pc:sldMk cId="1044764003" sldId="260"/>
            <ac:spMk id="10" creationId="{3327D88B-113C-4B57-A3E6-D1310B4ED4B5}"/>
          </ac:spMkLst>
        </pc:spChg>
        <pc:graphicFrameChg chg="add mod">
          <ac:chgData name="Julio César Caro Cota" userId="3cd36ff71ab27381" providerId="LiveId" clId="{E469B6A8-FC97-4D35-A079-DC771D2108E9}" dt="2022-02-02T08:43:41.274" v="2378"/>
          <ac:graphicFrameMkLst>
            <pc:docMk/>
            <pc:sldMk cId="1044764003" sldId="260"/>
            <ac:graphicFrameMk id="7" creationId="{655103B7-9FB2-4C2D-AB87-95CE3C700554}"/>
          </ac:graphicFrameMkLst>
        </pc:graphicFrameChg>
      </pc:sldChg>
      <pc:sldChg chg="add del">
        <pc:chgData name="Julio César Caro Cota" userId="3cd36ff71ab27381" providerId="LiveId" clId="{E469B6A8-FC97-4D35-A079-DC771D2108E9}" dt="2022-02-02T08:43:16.114" v="2373" actId="47"/>
        <pc:sldMkLst>
          <pc:docMk/>
          <pc:sldMk cId="898245278" sldId="261"/>
        </pc:sldMkLst>
      </pc:sldChg>
      <pc:sldChg chg="new del">
        <pc:chgData name="Julio César Caro Cota" userId="3cd36ff71ab27381" providerId="LiveId" clId="{E469B6A8-FC97-4D35-A079-DC771D2108E9}" dt="2022-02-02T08:44:17.442" v="2381" actId="47"/>
        <pc:sldMkLst>
          <pc:docMk/>
          <pc:sldMk cId="1169210589" sldId="261"/>
        </pc:sldMkLst>
      </pc:sldChg>
      <pc:sldChg chg="addSp delSp modSp new mod modClrScheme chgLayout">
        <pc:chgData name="Julio César Caro Cota" userId="3cd36ff71ab27381" providerId="LiveId" clId="{E469B6A8-FC97-4D35-A079-DC771D2108E9}" dt="2022-02-02T17:48:46.237" v="2733" actId="478"/>
        <pc:sldMkLst>
          <pc:docMk/>
          <pc:sldMk cId="1901251281" sldId="261"/>
        </pc:sldMkLst>
        <pc:spChg chg="del mod ord">
          <ac:chgData name="Julio César Caro Cota" userId="3cd36ff71ab27381" providerId="LiveId" clId="{E469B6A8-FC97-4D35-A079-DC771D2108E9}" dt="2022-02-02T17:42:57.746" v="2685" actId="700"/>
          <ac:spMkLst>
            <pc:docMk/>
            <pc:sldMk cId="1901251281" sldId="261"/>
            <ac:spMk id="2" creationId="{9AA94692-9C1C-49EA-9BCD-A02E6C7A8893}"/>
          </ac:spMkLst>
        </pc:spChg>
        <pc:spChg chg="del mod">
          <ac:chgData name="Julio César Caro Cota" userId="3cd36ff71ab27381" providerId="LiveId" clId="{E469B6A8-FC97-4D35-A079-DC771D2108E9}" dt="2022-02-02T17:25:55.177" v="2385" actId="21"/>
          <ac:spMkLst>
            <pc:docMk/>
            <pc:sldMk cId="1901251281" sldId="261"/>
            <ac:spMk id="3" creationId="{8904E4CA-C274-45A2-9FDE-74D268704ACB}"/>
          </ac:spMkLst>
        </pc:spChg>
        <pc:spChg chg="mod ord">
          <ac:chgData name="Julio César Caro Cota" userId="3cd36ff71ab27381" providerId="LiveId" clId="{E469B6A8-FC97-4D35-A079-DC771D2108E9}" dt="2022-02-02T17:48:35.710" v="2732" actId="700"/>
          <ac:spMkLst>
            <pc:docMk/>
            <pc:sldMk cId="1901251281" sldId="261"/>
            <ac:spMk id="4" creationId="{D4AFDEFB-32CE-4CE4-9DF0-F824ECA18745}"/>
          </ac:spMkLst>
        </pc:spChg>
        <pc:spChg chg="add del mod ord">
          <ac:chgData name="Julio César Caro Cota" userId="3cd36ff71ab27381" providerId="LiveId" clId="{E469B6A8-FC97-4D35-A079-DC771D2108E9}" dt="2022-02-02T17:42:57.746" v="2685" actId="700"/>
          <ac:spMkLst>
            <pc:docMk/>
            <pc:sldMk cId="1901251281" sldId="261"/>
            <ac:spMk id="6" creationId="{3F192D2D-46A1-4656-A931-F21F2999D0CD}"/>
          </ac:spMkLst>
        </pc:spChg>
        <pc:spChg chg="add mod ord">
          <ac:chgData name="Julio César Caro Cota" userId="3cd36ff71ab27381" providerId="LiveId" clId="{E469B6A8-FC97-4D35-A079-DC771D2108E9}" dt="2022-02-02T17:48:35.710" v="2732" actId="700"/>
          <ac:spMkLst>
            <pc:docMk/>
            <pc:sldMk cId="1901251281" sldId="261"/>
            <ac:spMk id="7" creationId="{95874C29-D5DC-4B17-9E8C-B98579D7998B}"/>
          </ac:spMkLst>
        </pc:spChg>
        <pc:spChg chg="add del mod ord">
          <ac:chgData name="Julio César Caro Cota" userId="3cd36ff71ab27381" providerId="LiveId" clId="{E469B6A8-FC97-4D35-A079-DC771D2108E9}" dt="2022-02-02T17:43:46.214" v="2721" actId="478"/>
          <ac:spMkLst>
            <pc:docMk/>
            <pc:sldMk cId="1901251281" sldId="261"/>
            <ac:spMk id="8" creationId="{8F621EF2-37F6-4252-9EFF-3919E4424BC9}"/>
          </ac:spMkLst>
        </pc:spChg>
        <pc:spChg chg="add del mod ord">
          <ac:chgData name="Julio César Caro Cota" userId="3cd36ff71ab27381" providerId="LiveId" clId="{E469B6A8-FC97-4D35-A079-DC771D2108E9}" dt="2022-02-02T17:48:46.237" v="2733" actId="478"/>
          <ac:spMkLst>
            <pc:docMk/>
            <pc:sldMk cId="1901251281" sldId="261"/>
            <ac:spMk id="9" creationId="{909D36FC-91D7-4382-8FA9-5C1A70D3E419}"/>
          </ac:spMkLst>
        </pc:spChg>
      </pc:sldChg>
      <pc:sldChg chg="addSp delSp modSp new mod setBg modClrScheme setClrOvrMap chgLayout">
        <pc:chgData name="Julio César Caro Cota" userId="3cd36ff71ab27381" providerId="LiveId" clId="{E469B6A8-FC97-4D35-A079-DC771D2108E9}" dt="2022-02-04T00:56:37.935" v="25921" actId="1035"/>
        <pc:sldMkLst>
          <pc:docMk/>
          <pc:sldMk cId="512135563" sldId="262"/>
        </pc:sldMkLst>
        <pc:spChg chg="del mod ord">
          <ac:chgData name="Julio César Caro Cota" userId="3cd36ff71ab27381" providerId="LiveId" clId="{E469B6A8-FC97-4D35-A079-DC771D2108E9}" dt="2022-02-02T17:52:16.516" v="2735" actId="700"/>
          <ac:spMkLst>
            <pc:docMk/>
            <pc:sldMk cId="512135563" sldId="262"/>
            <ac:spMk id="2" creationId="{927A9E18-B996-46E6-B2F8-6EE9C6647C7C}"/>
          </ac:spMkLst>
        </pc:spChg>
        <pc:spChg chg="del mod ord">
          <ac:chgData name="Julio César Caro Cota" userId="3cd36ff71ab27381" providerId="LiveId" clId="{E469B6A8-FC97-4D35-A079-DC771D2108E9}" dt="2022-02-02T17:52:16.516" v="2735" actId="700"/>
          <ac:spMkLst>
            <pc:docMk/>
            <pc:sldMk cId="512135563" sldId="262"/>
            <ac:spMk id="3" creationId="{88591C85-18A5-47FB-A49D-4E8920095623}"/>
          </ac:spMkLst>
        </pc:spChg>
        <pc:spChg chg="mod ord">
          <ac:chgData name="Julio César Caro Cota" userId="3cd36ff71ab27381" providerId="LiveId" clId="{E469B6A8-FC97-4D35-A079-DC771D2108E9}" dt="2022-02-02T18:14:33.186" v="2831" actId="700"/>
          <ac:spMkLst>
            <pc:docMk/>
            <pc:sldMk cId="512135563" sldId="262"/>
            <ac:spMk id="4" creationId="{09142501-EB66-4FB3-B84D-2DDDF00BECF7}"/>
          </ac:spMkLst>
        </pc:spChg>
        <pc:spChg chg="add del mod ord">
          <ac:chgData name="Julio César Caro Cota" userId="3cd36ff71ab27381" providerId="LiveId" clId="{E469B6A8-FC97-4D35-A079-DC771D2108E9}" dt="2022-02-02T18:13:41.389" v="2827" actId="478"/>
          <ac:spMkLst>
            <pc:docMk/>
            <pc:sldMk cId="512135563" sldId="262"/>
            <ac:spMk id="5" creationId="{A266600A-A977-4420-A28A-106376D3D12B}"/>
          </ac:spMkLst>
        </pc:spChg>
        <pc:spChg chg="add del mod ord">
          <ac:chgData name="Julio César Caro Cota" userId="3cd36ff71ab27381" providerId="LiveId" clId="{E469B6A8-FC97-4D35-A079-DC771D2108E9}" dt="2022-02-02T18:03:35.488" v="2769"/>
          <ac:spMkLst>
            <pc:docMk/>
            <pc:sldMk cId="512135563" sldId="262"/>
            <ac:spMk id="6" creationId="{2AE32498-565E-4A00-B613-054D0E641DF5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1" creationId="{F4155C20-3F0E-4576-8A0B-C345B62312DA}"/>
          </ac:spMkLst>
        </pc:spChg>
        <pc:spChg chg="add del mod">
          <ac:chgData name="Julio César Caro Cota" userId="3cd36ff71ab27381" providerId="LiveId" clId="{E469B6A8-FC97-4D35-A079-DC771D2108E9}" dt="2022-02-02T18:08:22.185" v="2801" actId="478"/>
          <ac:spMkLst>
            <pc:docMk/>
            <pc:sldMk cId="512135563" sldId="262"/>
            <ac:spMk id="12" creationId="{F92B0FA2-C074-4B1B-A8AA-6B2D57D44DB2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4" creationId="{6E0EC36C-1F94-4FDD-873A-80A89BCB2DB3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5" creationId="{0BAEB82B-9A6B-4982-B56B-7529C6EA9A95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6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7" creationId="{FC71CE45-EECF-4555-AD4B-1B3D0D5D1540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8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9" creationId="{53AA89D1-0C70-46BB-8E35-5722A4B18A78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0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1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2" creationId="{6E0EC36C-1F94-4FDD-873A-80A89BCB2DB3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3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4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5" creationId="{BA395D4D-D313-43D9-A2FC-F7AAF57503A8}"/>
          </ac:spMkLst>
        </pc:spChg>
        <pc:spChg chg="add del mod">
          <ac:chgData name="Julio César Caro Cota" userId="3cd36ff71ab27381" providerId="LiveId" clId="{E469B6A8-FC97-4D35-A079-DC771D2108E9}" dt="2022-02-02T18:13:43.073" v="2828" actId="478"/>
          <ac:spMkLst>
            <pc:docMk/>
            <pc:sldMk cId="512135563" sldId="262"/>
            <ac:spMk id="27" creationId="{22FE35D6-5CDF-44A4-84EB-40BDBAA652D8}"/>
          </ac:spMkLst>
        </pc:spChg>
        <pc:spChg chg="add del mod ord">
          <ac:chgData name="Julio César Caro Cota" userId="3cd36ff71ab27381" providerId="LiveId" clId="{E469B6A8-FC97-4D35-A079-DC771D2108E9}" dt="2022-02-02T18:14:39.160" v="2832" actId="478"/>
          <ac:spMkLst>
            <pc:docMk/>
            <pc:sldMk cId="512135563" sldId="262"/>
            <ac:spMk id="28" creationId="{26C65E6A-DA56-47EC-B75C-4ACD4402D052}"/>
          </ac:spMkLst>
        </pc:spChg>
        <pc:spChg chg="add del mod">
          <ac:chgData name="Julio César Caro Cota" userId="3cd36ff71ab27381" providerId="LiveId" clId="{E469B6A8-FC97-4D35-A079-DC771D2108E9}" dt="2022-02-02T18:17:42.882" v="2986" actId="478"/>
          <ac:spMkLst>
            <pc:docMk/>
            <pc:sldMk cId="512135563" sldId="262"/>
            <ac:spMk id="29" creationId="{1F893DAD-0127-4832-B6A6-8135FD4C150E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0" creationId="{0130064D-FD26-4D4D-864C-B895CDD62F1E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1" creationId="{5011B01A-D5F6-4D90-BD90-4ED9A95E8807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2" creationId="{6612A1FC-56F0-43F7-A0E2-D50930DD1E2B}"/>
          </ac:spMkLst>
        </pc:spChg>
        <pc:spChg chg="add mod">
          <ac:chgData name="Julio César Caro Cota" userId="3cd36ff71ab27381" providerId="LiveId" clId="{E469B6A8-FC97-4D35-A079-DC771D2108E9}" dt="2022-02-02T18:29:01.425" v="3270" actId="255"/>
          <ac:spMkLst>
            <pc:docMk/>
            <pc:sldMk cId="512135563" sldId="262"/>
            <ac:spMk id="33" creationId="{8FA3D25B-880A-4311-A8D3-93F769E0EAF2}"/>
          </ac:spMkLst>
        </pc:spChg>
        <pc:spChg chg="add mod">
          <ac:chgData name="Julio César Caro Cota" userId="3cd36ff71ab27381" providerId="LiveId" clId="{E469B6A8-FC97-4D35-A079-DC771D2108E9}" dt="2022-02-02T18:38:48.672" v="3653" actId="14100"/>
          <ac:spMkLst>
            <pc:docMk/>
            <pc:sldMk cId="512135563" sldId="262"/>
            <ac:spMk id="35" creationId="{6DDF467C-426A-46A1-8D26-EF9BEB801D6A}"/>
          </ac:spMkLst>
        </pc:spChg>
        <pc:spChg chg="add del mod">
          <ac:chgData name="Julio César Caro Cota" userId="3cd36ff71ab27381" providerId="LiveId" clId="{E469B6A8-FC97-4D35-A079-DC771D2108E9}" dt="2022-02-02T18:33:17.263" v="3348" actId="478"/>
          <ac:spMkLst>
            <pc:docMk/>
            <pc:sldMk cId="512135563" sldId="262"/>
            <ac:spMk id="38" creationId="{7DDE32E0-7A33-4DA9-BCE2-0A551AD2DB55}"/>
          </ac:spMkLst>
        </pc:spChg>
        <pc:spChg chg="add mod">
          <ac:chgData name="Julio César Caro Cota" userId="3cd36ff71ab27381" providerId="LiveId" clId="{E469B6A8-FC97-4D35-A079-DC771D2108E9}" dt="2022-02-02T18:50:22.425" v="4040" actId="20577"/>
          <ac:spMkLst>
            <pc:docMk/>
            <pc:sldMk cId="512135563" sldId="262"/>
            <ac:spMk id="39" creationId="{B1AC2215-066C-44F9-9D12-BEDA0634F8EB}"/>
          </ac:spMkLst>
        </pc:spChg>
        <pc:grpChg chg="add mod">
          <ac:chgData name="Julio César Caro Cota" userId="3cd36ff71ab27381" providerId="LiveId" clId="{E469B6A8-FC97-4D35-A079-DC771D2108E9}" dt="2022-02-02T18:51:00.679" v="4193" actId="1038"/>
          <ac:grpSpMkLst>
            <pc:docMk/>
            <pc:sldMk cId="512135563" sldId="262"/>
            <ac:grpSpMk id="34" creationId="{527EFD10-DD3C-4DF1-A746-20334434F66B}"/>
          </ac:grpSpMkLst>
        </pc:grpChg>
        <pc:picChg chg="add del mod">
          <ac:chgData name="Julio César Caro Cota" userId="3cd36ff71ab27381" providerId="LiveId" clId="{E469B6A8-FC97-4D35-A079-DC771D2108E9}" dt="2022-02-02T18:03:29.672" v="2767"/>
          <ac:picMkLst>
            <pc:docMk/>
            <pc:sldMk cId="512135563" sldId="262"/>
            <ac:picMk id="8" creationId="{DC0E6EA1-B228-4A13-93BC-846D20FB28EC}"/>
          </ac:picMkLst>
        </pc:picChg>
        <pc:picChg chg="add del mod ord modCrop">
          <ac:chgData name="Julio César Caro Cota" userId="3cd36ff71ab27381" providerId="LiveId" clId="{E469B6A8-FC97-4D35-A079-DC771D2108E9}" dt="2022-02-04T00:56:37.935" v="25921" actId="1035"/>
          <ac:picMkLst>
            <pc:docMk/>
            <pc:sldMk cId="512135563" sldId="262"/>
            <ac:picMk id="10" creationId="{815C6F3B-F1B9-4238-8347-881FE6B079E6}"/>
          </ac:picMkLst>
        </pc:picChg>
        <pc:cxnChg chg="add del">
          <ac:chgData name="Julio César Caro Cota" userId="3cd36ff71ab27381" providerId="LiveId" clId="{E469B6A8-FC97-4D35-A079-DC771D2108E9}" dt="2022-02-02T17:52:44.775" v="2762" actId="26606"/>
          <ac:cxnSpMkLst>
            <pc:docMk/>
            <pc:sldMk cId="512135563" sldId="262"/>
            <ac:cxnSpMk id="13" creationId="{56020367-4FD5-4596-8E10-C5F095CD8DBF}"/>
          </ac:cxnSpMkLst>
        </pc:cxnChg>
        <pc:cxnChg chg="add mod">
          <ac:chgData name="Julio César Caro Cota" userId="3cd36ff71ab27381" providerId="LiveId" clId="{E469B6A8-FC97-4D35-A079-DC771D2108E9}" dt="2022-02-02T18:32:11.568" v="3288" actId="208"/>
          <ac:cxnSpMkLst>
            <pc:docMk/>
            <pc:sldMk cId="512135563" sldId="262"/>
            <ac:cxnSpMk id="37" creationId="{390FBFD7-F5CB-4E71-A662-E3418CE867A2}"/>
          </ac:cxnSpMkLst>
        </pc:cxnChg>
      </pc:sldChg>
      <pc:sldChg chg="new del">
        <pc:chgData name="Julio César Caro Cota" userId="3cd36ff71ab27381" providerId="LiveId" clId="{E469B6A8-FC97-4D35-A079-DC771D2108E9}" dt="2022-02-02T18:43:36.944" v="3724" actId="680"/>
        <pc:sldMkLst>
          <pc:docMk/>
          <pc:sldMk cId="213222883" sldId="263"/>
        </pc:sldMkLst>
      </pc:sldChg>
      <pc:sldChg chg="addSp delSp modSp add mod">
        <pc:chgData name="Julio César Caro Cota" userId="3cd36ff71ab27381" providerId="LiveId" clId="{E469B6A8-FC97-4D35-A079-DC771D2108E9}" dt="2022-02-03T17:48:29.111" v="25128" actId="20577"/>
        <pc:sldMkLst>
          <pc:docMk/>
          <pc:sldMk cId="3763766797" sldId="263"/>
        </pc:sldMkLst>
        <pc:spChg chg="add del mod">
          <ac:chgData name="Julio César Caro Cota" userId="3cd36ff71ab27381" providerId="LiveId" clId="{E469B6A8-FC97-4D35-A079-DC771D2108E9}" dt="2022-02-02T19:05:22.180" v="4360"/>
          <ac:spMkLst>
            <pc:docMk/>
            <pc:sldMk cId="3763766797" sldId="263"/>
            <ac:spMk id="3" creationId="{745CF125-2830-496C-96A8-A4808225E3DD}"/>
          </ac:spMkLst>
        </pc:spChg>
        <pc:spChg chg="add del mod">
          <ac:chgData name="Julio César Caro Cota" userId="3cd36ff71ab27381" providerId="LiveId" clId="{E469B6A8-FC97-4D35-A079-DC771D2108E9}" dt="2022-02-02T19:13:58.743" v="4365"/>
          <ac:spMkLst>
            <pc:docMk/>
            <pc:sldMk cId="3763766797" sldId="263"/>
            <ac:spMk id="8" creationId="{26C8B209-383B-4B40-B6F1-0C73DB7F7C0D}"/>
          </ac:spMkLst>
        </pc:spChg>
        <pc:spChg chg="add del mod">
          <ac:chgData name="Julio César Caro Cota" userId="3cd36ff71ab27381" providerId="LiveId" clId="{E469B6A8-FC97-4D35-A079-DC771D2108E9}" dt="2022-02-02T19:47:02.861" v="4840" actId="478"/>
          <ac:spMkLst>
            <pc:docMk/>
            <pc:sldMk cId="3763766797" sldId="263"/>
            <ac:spMk id="12" creationId="{3DD9CA80-D570-414A-A2DB-8FB89D5C9B7D}"/>
          </ac:spMkLst>
        </pc:spChg>
        <pc:spChg chg="add del mod">
          <ac:chgData name="Julio César Caro Cota" userId="3cd36ff71ab27381" providerId="LiveId" clId="{E469B6A8-FC97-4D35-A079-DC771D2108E9}" dt="2022-02-02T19:47:11.183" v="4842" actId="478"/>
          <ac:spMkLst>
            <pc:docMk/>
            <pc:sldMk cId="3763766797" sldId="263"/>
            <ac:spMk id="13" creationId="{52805E97-2DD2-48F7-A97C-F93B08B9CFF0}"/>
          </ac:spMkLst>
        </pc:spChg>
        <pc:spChg chg="add mod">
          <ac:chgData name="Julio César Caro Cota" userId="3cd36ff71ab27381" providerId="LiveId" clId="{E469B6A8-FC97-4D35-A079-DC771D2108E9}" dt="2022-02-03T17:48:29.111" v="25128" actId="20577"/>
          <ac:spMkLst>
            <pc:docMk/>
            <pc:sldMk cId="3763766797" sldId="263"/>
            <ac:spMk id="20" creationId="{5B5F5603-4D9D-473F-8CA1-C40D5247266F}"/>
          </ac:spMkLst>
        </pc:spChg>
        <pc:spChg chg="add mod">
          <ac:chgData name="Julio César Caro Cota" userId="3cd36ff71ab27381" providerId="LiveId" clId="{E469B6A8-FC97-4D35-A079-DC771D2108E9}" dt="2022-02-02T19:48:06.078" v="4884" actId="207"/>
          <ac:spMkLst>
            <pc:docMk/>
            <pc:sldMk cId="3763766797" sldId="263"/>
            <ac:spMk id="21" creationId="{0B72F28F-5DAB-48E3-9D8C-CB03145342CD}"/>
          </ac:spMkLst>
        </pc:spChg>
        <pc:spChg chg="mod">
          <ac:chgData name="Julio César Caro Cota" userId="3cd36ff71ab27381" providerId="LiveId" clId="{E469B6A8-FC97-4D35-A079-DC771D2108E9}" dt="2022-02-02T19:31:37.537" v="4628" actId="20577"/>
          <ac:spMkLst>
            <pc:docMk/>
            <pc:sldMk cId="3763766797" sldId="263"/>
            <ac:spMk id="39" creationId="{B1AC2215-066C-44F9-9D12-BEDA0634F8EB}"/>
          </ac:spMkLst>
        </pc:spChg>
        <pc:picChg chg="add del mod">
          <ac:chgData name="Julio César Caro Cota" userId="3cd36ff71ab27381" providerId="LiveId" clId="{E469B6A8-FC97-4D35-A079-DC771D2108E9}" dt="2022-02-02T19:05:25.450" v="4364" actId="478"/>
          <ac:picMkLst>
            <pc:docMk/>
            <pc:sldMk cId="3763766797" sldId="263"/>
            <ac:picMk id="6" creationId="{7B988F49-F846-4953-93E3-C8F2A8254120}"/>
          </ac:picMkLst>
        </pc:picChg>
        <pc:picChg chg="del">
          <ac:chgData name="Julio César Caro Cota" userId="3cd36ff71ab27381" providerId="LiveId" clId="{E469B6A8-FC97-4D35-A079-DC771D2108E9}" dt="2022-02-02T19:05:00.156" v="4359" actId="478"/>
          <ac:picMkLst>
            <pc:docMk/>
            <pc:sldMk cId="3763766797" sldId="263"/>
            <ac:picMk id="10" creationId="{815C6F3B-F1B9-4238-8347-881FE6B079E6}"/>
          </ac:picMkLst>
        </pc:picChg>
        <pc:picChg chg="add mod ord modCrop">
          <ac:chgData name="Julio César Caro Cota" userId="3cd36ff71ab27381" providerId="LiveId" clId="{E469B6A8-FC97-4D35-A079-DC771D2108E9}" dt="2022-02-02T19:16:08.983" v="4427" actId="1038"/>
          <ac:picMkLst>
            <pc:docMk/>
            <pc:sldMk cId="3763766797" sldId="263"/>
            <ac:picMk id="11" creationId="{69749EDA-C58C-46C1-9012-0922BCAB9162}"/>
          </ac:picMkLst>
        </pc:picChg>
      </pc:sldChg>
      <pc:sldChg chg="addSp modSp add mod ord chgLayout">
        <pc:chgData name="Julio César Caro Cota" userId="3cd36ff71ab27381" providerId="LiveId" clId="{E469B6A8-FC97-4D35-A079-DC771D2108E9}" dt="2022-02-02T20:53:02.370" v="6772" actId="20577"/>
        <pc:sldMkLst>
          <pc:docMk/>
          <pc:sldMk cId="1731877438" sldId="264"/>
        </pc:sldMkLst>
        <pc:spChg chg="add mod ord">
          <ac:chgData name="Julio César Caro Cota" userId="3cd36ff71ab27381" providerId="LiveId" clId="{E469B6A8-FC97-4D35-A079-DC771D2108E9}" dt="2022-02-02T20:53:02.370" v="6772" actId="20577"/>
          <ac:spMkLst>
            <pc:docMk/>
            <pc:sldMk cId="1731877438" sldId="264"/>
            <ac:spMk id="2" creationId="{94A93295-290E-485C-8613-D2006FBF0A98}"/>
          </ac:spMkLst>
        </pc:spChg>
        <pc:spChg chg="mod ord">
          <ac:chgData name="Julio César Caro Cota" userId="3cd36ff71ab27381" providerId="LiveId" clId="{E469B6A8-FC97-4D35-A079-DC771D2108E9}" dt="2022-02-02T20:16:12.028" v="5032" actId="700"/>
          <ac:spMkLst>
            <pc:docMk/>
            <pc:sldMk cId="1731877438" sldId="264"/>
            <ac:spMk id="4" creationId="{D4AFDEFB-32CE-4CE4-9DF0-F824ECA18745}"/>
          </ac:spMkLst>
        </pc:spChg>
        <pc:spChg chg="mod ord">
          <ac:chgData name="Julio César Caro Cota" userId="3cd36ff71ab27381" providerId="LiveId" clId="{E469B6A8-FC97-4D35-A079-DC771D2108E9}" dt="2022-02-02T20:16:12.028" v="5032" actId="700"/>
          <ac:spMkLst>
            <pc:docMk/>
            <pc:sldMk cId="1731877438" sldId="264"/>
            <ac:spMk id="7" creationId="{95874C29-D5DC-4B17-9E8C-B98579D7998B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16:56:16.482" v="24799" actId="20577"/>
        <pc:sldMkLst>
          <pc:docMk/>
          <pc:sldMk cId="3294983289" sldId="265"/>
        </pc:sldMkLst>
        <pc:spChg chg="del mod ord">
          <ac:chgData name="Julio César Caro Cota" userId="3cd36ff71ab27381" providerId="LiveId" clId="{E469B6A8-FC97-4D35-A079-DC771D2108E9}" dt="2022-02-02T19:50:06.843" v="4941" actId="700"/>
          <ac:spMkLst>
            <pc:docMk/>
            <pc:sldMk cId="3294983289" sldId="265"/>
            <ac:spMk id="2" creationId="{E1D4C907-6D05-44B6-8137-AB6C0A32AE90}"/>
          </ac:spMkLst>
        </pc:spChg>
        <pc:spChg chg="del mod ord">
          <ac:chgData name="Julio César Caro Cota" userId="3cd36ff71ab27381" providerId="LiveId" clId="{E469B6A8-FC97-4D35-A079-DC771D2108E9}" dt="2022-02-02T19:50:06.843" v="4941" actId="700"/>
          <ac:spMkLst>
            <pc:docMk/>
            <pc:sldMk cId="3294983289" sldId="265"/>
            <ac:spMk id="3" creationId="{0EF19B4B-AD7B-447D-B79F-2590C227A898}"/>
          </ac:spMkLst>
        </pc:spChg>
        <pc:spChg chg="mod ord">
          <ac:chgData name="Julio César Caro Cota" userId="3cd36ff71ab27381" providerId="LiveId" clId="{E469B6A8-FC97-4D35-A079-DC771D2108E9}" dt="2022-02-03T00:52:21.921" v="12460" actId="700"/>
          <ac:spMkLst>
            <pc:docMk/>
            <pc:sldMk cId="3294983289" sldId="265"/>
            <ac:spMk id="4" creationId="{2D266644-793E-4F22-806E-BF5764BA69CD}"/>
          </ac:spMkLst>
        </pc:spChg>
        <pc:spChg chg="add mod ord">
          <ac:chgData name="Julio César Caro Cota" userId="3cd36ff71ab27381" providerId="LiveId" clId="{E469B6A8-FC97-4D35-A079-DC771D2108E9}" dt="2022-02-03T00:52:21.921" v="12460" actId="700"/>
          <ac:spMkLst>
            <pc:docMk/>
            <pc:sldMk cId="3294983289" sldId="265"/>
            <ac:spMk id="5" creationId="{54B5ADA3-24DF-4968-B3DB-38334D992A7F}"/>
          </ac:spMkLst>
        </pc:spChg>
        <pc:spChg chg="add mod ord">
          <ac:chgData name="Julio César Caro Cota" userId="3cd36ff71ab27381" providerId="LiveId" clId="{E469B6A8-FC97-4D35-A079-DC771D2108E9}" dt="2022-02-03T16:56:16.482" v="24799" actId="20577"/>
          <ac:spMkLst>
            <pc:docMk/>
            <pc:sldMk cId="3294983289" sldId="265"/>
            <ac:spMk id="6" creationId="{E07925B3-B309-4565-BC55-CDDED114A769}"/>
          </ac:spMkLst>
        </pc:spChg>
        <pc:graphicFrameChg chg="add mod">
          <ac:chgData name="Julio César Caro Cota" userId="3cd36ff71ab27381" providerId="LiveId" clId="{E469B6A8-FC97-4D35-A079-DC771D2108E9}" dt="2022-02-03T00:52:35.652" v="12471" actId="1037"/>
          <ac:graphicFrameMkLst>
            <pc:docMk/>
            <pc:sldMk cId="3294983289" sldId="265"/>
            <ac:graphicFrameMk id="7" creationId="{362A0933-2581-409C-8300-68B8EEF2867A}"/>
          </ac:graphicFrameMkLst>
        </pc:graphicFrameChg>
        <pc:graphicFrameChg chg="add del mod ord">
          <ac:chgData name="Julio César Caro Cota" userId="3cd36ff71ab27381" providerId="LiveId" clId="{E469B6A8-FC97-4D35-A079-DC771D2108E9}" dt="2022-02-02T20:40:27.761" v="6122" actId="21"/>
          <ac:graphicFrameMkLst>
            <pc:docMk/>
            <pc:sldMk cId="3294983289" sldId="265"/>
            <ac:graphicFrameMk id="8" creationId="{16D7CFF6-1243-49DB-BBAC-B99651AE0E86}"/>
          </ac:graphicFrameMkLst>
        </pc:graphicFrameChg>
        <pc:graphicFrameChg chg="add mod ord">
          <ac:chgData name="Julio César Caro Cota" userId="3cd36ff71ab27381" providerId="LiveId" clId="{E469B6A8-FC97-4D35-A079-DC771D2108E9}" dt="2022-02-03T00:52:35.652" v="12471" actId="1037"/>
          <ac:graphicFrameMkLst>
            <pc:docMk/>
            <pc:sldMk cId="3294983289" sldId="265"/>
            <ac:graphicFrameMk id="9" creationId="{D39A7024-F964-42F1-9965-B4FC3AE6BD3B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16:57:09.415" v="24800" actId="20577"/>
        <pc:sldMkLst>
          <pc:docMk/>
          <pc:sldMk cId="1355071211" sldId="266"/>
        </pc:sldMkLst>
        <pc:spChg chg="mod">
          <ac:chgData name="Julio César Caro Cota" userId="3cd36ff71ab27381" providerId="LiveId" clId="{E469B6A8-FC97-4D35-A079-DC771D2108E9}" dt="2022-02-02T22:14:00.558" v="7198" actId="20577"/>
          <ac:spMkLst>
            <pc:docMk/>
            <pc:sldMk cId="1355071211" sldId="266"/>
            <ac:spMk id="2" creationId="{EA9E0464-FC2F-4C5F-B5FC-97B9B7DBA815}"/>
          </ac:spMkLst>
        </pc:spChg>
        <pc:spChg chg="mod">
          <ac:chgData name="Julio César Caro Cota" userId="3cd36ff71ab27381" providerId="LiveId" clId="{E469B6A8-FC97-4D35-A079-DC771D2108E9}" dt="2022-02-03T16:57:09.415" v="24800" actId="20577"/>
          <ac:spMkLst>
            <pc:docMk/>
            <pc:sldMk cId="1355071211" sldId="266"/>
            <ac:spMk id="3" creationId="{11027557-569D-412F-A730-A9F53850453B}"/>
          </ac:spMkLst>
        </pc:spChg>
        <pc:spChg chg="add del">
          <ac:chgData name="Julio César Caro Cota" userId="3cd36ff71ab27381" providerId="LiveId" clId="{E469B6A8-FC97-4D35-A079-DC771D2108E9}" dt="2022-02-02T20:44:33.664" v="6256" actId="22"/>
          <ac:spMkLst>
            <pc:docMk/>
            <pc:sldMk cId="1355071211" sldId="266"/>
            <ac:spMk id="6" creationId="{D012A3E2-3D2F-40D6-9F68-312B27E9AA65}"/>
          </ac:spMkLst>
        </pc:spChg>
        <pc:spChg chg="add del">
          <ac:chgData name="Julio César Caro Cota" userId="3cd36ff71ab27381" providerId="LiveId" clId="{E469B6A8-FC97-4D35-A079-DC771D2108E9}" dt="2022-02-02T22:25:16.938" v="7703" actId="22"/>
          <ac:spMkLst>
            <pc:docMk/>
            <pc:sldMk cId="1355071211" sldId="266"/>
            <ac:spMk id="13" creationId="{E0029D81-E5D5-45AD-B998-99AD0B847000}"/>
          </ac:spMkLst>
        </pc:spChg>
        <pc:spChg chg="add mod">
          <ac:chgData name="Julio César Caro Cota" userId="3cd36ff71ab27381" providerId="LiveId" clId="{E469B6A8-FC97-4D35-A079-DC771D2108E9}" dt="2022-02-02T22:35:34.660" v="7801" actId="1076"/>
          <ac:spMkLst>
            <pc:docMk/>
            <pc:sldMk cId="1355071211" sldId="266"/>
            <ac:spMk id="25" creationId="{B074A4F8-44CD-4BCA-9269-F94648338C95}"/>
          </ac:spMkLst>
        </pc:spChg>
        <pc:spChg chg="add mod">
          <ac:chgData name="Julio César Caro Cota" userId="3cd36ff71ab27381" providerId="LiveId" clId="{E469B6A8-FC97-4D35-A079-DC771D2108E9}" dt="2022-02-02T22:36:02.166" v="7808" actId="1076"/>
          <ac:spMkLst>
            <pc:docMk/>
            <pc:sldMk cId="1355071211" sldId="266"/>
            <ac:spMk id="26" creationId="{7F5B95F6-D478-4716-AB2C-C9B66576005B}"/>
          </ac:spMkLst>
        </pc:spChg>
        <pc:spChg chg="add mod">
          <ac:chgData name="Julio César Caro Cota" userId="3cd36ff71ab27381" providerId="LiveId" clId="{E469B6A8-FC97-4D35-A079-DC771D2108E9}" dt="2022-02-02T22:36:14.104" v="7812" actId="1076"/>
          <ac:spMkLst>
            <pc:docMk/>
            <pc:sldMk cId="1355071211" sldId="266"/>
            <ac:spMk id="27" creationId="{CEC0A887-C7D1-4E72-9877-A9ED830FDB2C}"/>
          </ac:spMkLst>
        </pc:spChg>
        <pc:spChg chg="add mod">
          <ac:chgData name="Julio César Caro Cota" userId="3cd36ff71ab27381" providerId="LiveId" clId="{E469B6A8-FC97-4D35-A079-DC771D2108E9}" dt="2022-02-02T22:36:39.134" v="7816" actId="1076"/>
          <ac:spMkLst>
            <pc:docMk/>
            <pc:sldMk cId="1355071211" sldId="266"/>
            <ac:spMk id="28" creationId="{EE92B1D5-E38E-4AB5-BEF0-44FE4CF63C99}"/>
          </ac:spMkLst>
        </pc:spChg>
        <pc:spChg chg="add mod">
          <ac:chgData name="Julio César Caro Cota" userId="3cd36ff71ab27381" providerId="LiveId" clId="{E469B6A8-FC97-4D35-A079-DC771D2108E9}" dt="2022-02-02T22:37:10.920" v="7833" actId="1076"/>
          <ac:spMkLst>
            <pc:docMk/>
            <pc:sldMk cId="1355071211" sldId="266"/>
            <ac:spMk id="29" creationId="{77E12C9D-DD92-4F77-A798-4F8A767336C7}"/>
          </ac:spMkLst>
        </pc:spChg>
        <pc:graphicFrameChg chg="add del mod">
          <ac:chgData name="Julio César Caro Cota" userId="3cd36ff71ab27381" providerId="LiveId" clId="{E469B6A8-FC97-4D35-A079-DC771D2108E9}" dt="2022-02-02T22:22:35.220" v="7580" actId="478"/>
          <ac:graphicFrameMkLst>
            <pc:docMk/>
            <pc:sldMk cId="1355071211" sldId="266"/>
            <ac:graphicFrameMk id="7" creationId="{3AA83763-30F9-4721-ABAC-A781AB802896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26.772" v="7753" actId="478"/>
          <ac:graphicFrameMkLst>
            <pc:docMk/>
            <pc:sldMk cId="1355071211" sldId="266"/>
            <ac:graphicFrameMk id="18" creationId="{515ECB29-8FE8-431B-924E-E7AD35972E57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35.379" v="7755" actId="478"/>
          <ac:graphicFrameMkLst>
            <pc:docMk/>
            <pc:sldMk cId="1355071211" sldId="266"/>
            <ac:graphicFrameMk id="19" creationId="{143CBC48-163A-4356-BB07-2FB2490D0162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56.594" v="7757" actId="478"/>
          <ac:graphicFrameMkLst>
            <pc:docMk/>
            <pc:sldMk cId="1355071211" sldId="266"/>
            <ac:graphicFrameMk id="20" creationId="{D9139A82-1F58-45BF-8017-D1A444AD6ABC}"/>
          </ac:graphicFrameMkLst>
        </pc:graphicFrameChg>
        <pc:picChg chg="add mod">
          <ac:chgData name="Julio César Caro Cota" userId="3cd36ff71ab27381" providerId="LiveId" clId="{E469B6A8-FC97-4D35-A079-DC771D2108E9}" dt="2022-02-02T22:24:54.744" v="7701" actId="1076"/>
          <ac:picMkLst>
            <pc:docMk/>
            <pc:sldMk cId="1355071211" sldId="266"/>
            <ac:picMk id="9" creationId="{5A88D2AE-DC5A-49FF-8764-663178E0D273}"/>
          </ac:picMkLst>
        </pc:picChg>
        <pc:picChg chg="add mod modCrop">
          <ac:chgData name="Julio César Caro Cota" userId="3cd36ff71ab27381" providerId="LiveId" clId="{E469B6A8-FC97-4D35-A079-DC771D2108E9}" dt="2022-02-02T22:31:48.980" v="7772" actId="1076"/>
          <ac:picMkLst>
            <pc:docMk/>
            <pc:sldMk cId="1355071211" sldId="266"/>
            <ac:picMk id="11" creationId="{C283BC2F-2C58-4438-9D27-6A323BA8E499}"/>
          </ac:picMkLst>
        </pc:picChg>
        <pc:picChg chg="add mod">
          <ac:chgData name="Julio César Caro Cota" userId="3cd36ff71ab27381" providerId="LiveId" clId="{E469B6A8-FC97-4D35-A079-DC771D2108E9}" dt="2022-02-02T22:31:52.696" v="7773" actId="1076"/>
          <ac:picMkLst>
            <pc:docMk/>
            <pc:sldMk cId="1355071211" sldId="266"/>
            <ac:picMk id="15" creationId="{83B7998D-A106-4476-AB37-1A1C6E0D21D3}"/>
          </ac:picMkLst>
        </pc:picChg>
        <pc:picChg chg="add mod modCrop">
          <ac:chgData name="Julio César Caro Cota" userId="3cd36ff71ab27381" providerId="LiveId" clId="{E469B6A8-FC97-4D35-A079-DC771D2108E9}" dt="2022-02-02T22:32:12.957" v="7775" actId="732"/>
          <ac:picMkLst>
            <pc:docMk/>
            <pc:sldMk cId="1355071211" sldId="266"/>
            <ac:picMk id="17" creationId="{03C8A28A-B70A-4285-9E80-627ACCC59361}"/>
          </ac:picMkLst>
        </pc:picChg>
        <pc:picChg chg="add mod">
          <ac:chgData name="Julio César Caro Cota" userId="3cd36ff71ab27381" providerId="LiveId" clId="{E469B6A8-FC97-4D35-A079-DC771D2108E9}" dt="2022-02-02T22:31:55.086" v="7774" actId="1076"/>
          <ac:picMkLst>
            <pc:docMk/>
            <pc:sldMk cId="1355071211" sldId="266"/>
            <ac:picMk id="22" creationId="{31EF0EB2-44BD-4EE0-A190-9DA392812007}"/>
          </ac:picMkLst>
        </pc:picChg>
        <pc:picChg chg="add del mod">
          <ac:chgData name="Julio César Caro Cota" userId="3cd36ff71ab27381" providerId="LiveId" clId="{E469B6A8-FC97-4D35-A079-DC771D2108E9}" dt="2022-02-02T22:31:12.074" v="7767" actId="478"/>
          <ac:picMkLst>
            <pc:docMk/>
            <pc:sldMk cId="1355071211" sldId="266"/>
            <ac:picMk id="24" creationId="{F1AAF1B4-F381-4F68-9C0B-66478D16CDCE}"/>
          </ac:picMkLst>
        </pc:picChg>
      </pc:sldChg>
      <pc:sldChg chg="addSp delSp modSp new mod">
        <pc:chgData name="Julio César Caro Cota" userId="3cd36ff71ab27381" providerId="LiveId" clId="{E469B6A8-FC97-4D35-A079-DC771D2108E9}" dt="2022-02-03T20:02:09.641" v="25269" actId="20577"/>
        <pc:sldMkLst>
          <pc:docMk/>
          <pc:sldMk cId="452191675" sldId="267"/>
        </pc:sldMkLst>
        <pc:spChg chg="mod">
          <ac:chgData name="Julio César Caro Cota" userId="3cd36ff71ab27381" providerId="LiveId" clId="{E469B6A8-FC97-4D35-A079-DC771D2108E9}" dt="2022-02-02T20:59:42.474" v="7145" actId="20577"/>
          <ac:spMkLst>
            <pc:docMk/>
            <pc:sldMk cId="452191675" sldId="267"/>
            <ac:spMk id="2" creationId="{AAFA0AAE-7127-454C-807E-D83271A44DBA}"/>
          </ac:spMkLst>
        </pc:spChg>
        <pc:spChg chg="del">
          <ac:chgData name="Julio César Caro Cota" userId="3cd36ff71ab27381" providerId="LiveId" clId="{E469B6A8-FC97-4D35-A079-DC771D2108E9}" dt="2022-02-02T22:49:07.457" v="8042" actId="3680"/>
          <ac:spMkLst>
            <pc:docMk/>
            <pc:sldMk cId="452191675" sldId="267"/>
            <ac:spMk id="3" creationId="{E1FCD1BC-332B-4FDA-8463-7CE6857D4D12}"/>
          </ac:spMkLst>
        </pc:spChg>
        <pc:graphicFrameChg chg="add mod ord modGraphic">
          <ac:chgData name="Julio César Caro Cota" userId="3cd36ff71ab27381" providerId="LiveId" clId="{E469B6A8-FC97-4D35-A079-DC771D2108E9}" dt="2022-02-03T20:02:09.641" v="25269" actId="20577"/>
          <ac:graphicFrameMkLst>
            <pc:docMk/>
            <pc:sldMk cId="452191675" sldId="267"/>
            <ac:graphicFrameMk id="5" creationId="{9011F5FD-2B5C-4B91-BEE9-67E73964EE10}"/>
          </ac:graphicFrameMkLst>
        </pc:graphicFrameChg>
        <pc:picChg chg="add mod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7" creationId="{55938596-905B-4044-8BD1-100EBCF41454}"/>
          </ac:picMkLst>
        </pc:picChg>
        <pc:picChg chg="add mod modCrop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9" creationId="{99119B3D-CD88-4A7E-987E-393134F5E8BB}"/>
          </ac:picMkLst>
        </pc:picChg>
        <pc:picChg chg="add mod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11" creationId="{1B61E321-07D8-4D6E-868D-27EBDEC0E01D}"/>
          </ac:picMkLst>
        </pc:picChg>
        <pc:picChg chg="add del mod">
          <ac:chgData name="Julio César Caro Cota" userId="3cd36ff71ab27381" providerId="LiveId" clId="{E469B6A8-FC97-4D35-A079-DC771D2108E9}" dt="2022-02-02T23:18:14.930" v="9226" actId="478"/>
          <ac:picMkLst>
            <pc:docMk/>
            <pc:sldMk cId="452191675" sldId="267"/>
            <ac:picMk id="13" creationId="{19DFB26D-0FB0-4CFC-A0FD-31D1F176A2C8}"/>
          </ac:picMkLst>
        </pc:picChg>
        <pc:picChg chg="add mod modCrop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15" creationId="{44155B7F-DFE5-4F23-AF74-7FDE65A905B9}"/>
          </ac:picMkLst>
        </pc:picChg>
        <pc:picChg chg="add del mod">
          <ac:chgData name="Julio César Caro Cota" userId="3cd36ff71ab27381" providerId="LiveId" clId="{E469B6A8-FC97-4D35-A079-DC771D2108E9}" dt="2022-02-02T23:20:56.216" v="9274" actId="478"/>
          <ac:picMkLst>
            <pc:docMk/>
            <pc:sldMk cId="452191675" sldId="267"/>
            <ac:picMk id="17" creationId="{55488F93-78A3-405A-9784-97DACD557B9F}"/>
          </ac:picMkLst>
        </pc:picChg>
        <pc:picChg chg="add mod modCrop">
          <ac:chgData name="Julio César Caro Cota" userId="3cd36ff71ab27381" providerId="LiveId" clId="{E469B6A8-FC97-4D35-A079-DC771D2108E9}" dt="2022-02-02T23:23:19.640" v="9330" actId="1037"/>
          <ac:picMkLst>
            <pc:docMk/>
            <pc:sldMk cId="452191675" sldId="267"/>
            <ac:picMk id="19" creationId="{DEEB2096-DF5B-4997-BAB6-746E71EFE22A}"/>
          </ac:picMkLst>
        </pc:picChg>
        <pc:picChg chg="add mod modCrop">
          <ac:chgData name="Julio César Caro Cota" userId="3cd36ff71ab27381" providerId="LiveId" clId="{E469B6A8-FC97-4D35-A079-DC771D2108E9}" dt="2022-02-02T23:23:19.640" v="9330" actId="1037"/>
          <ac:picMkLst>
            <pc:docMk/>
            <pc:sldMk cId="452191675" sldId="267"/>
            <ac:picMk id="21" creationId="{A40145D8-87F1-4271-9777-2DDD3755C544}"/>
          </ac:picMkLst>
        </pc:picChg>
        <pc:picChg chg="add mod">
          <ac:chgData name="Julio César Caro Cota" userId="3cd36ff71ab27381" providerId="LiveId" clId="{E469B6A8-FC97-4D35-A079-DC771D2108E9}" dt="2022-02-02T23:23:56.362" v="9337" actId="14100"/>
          <ac:picMkLst>
            <pc:docMk/>
            <pc:sldMk cId="452191675" sldId="267"/>
            <ac:picMk id="23" creationId="{495E3341-E59F-4822-982C-B5A5271203F3}"/>
          </ac:picMkLst>
        </pc:picChg>
        <pc:picChg chg="add mod">
          <ac:chgData name="Julio César Caro Cota" userId="3cd36ff71ab27381" providerId="LiveId" clId="{E469B6A8-FC97-4D35-A079-DC771D2108E9}" dt="2022-02-02T23:25:49.675" v="9372" actId="1076"/>
          <ac:picMkLst>
            <pc:docMk/>
            <pc:sldMk cId="452191675" sldId="267"/>
            <ac:picMk id="4098" creationId="{5550A72F-71B3-4353-A76F-C8E40B9F667B}"/>
          </ac:picMkLst>
        </pc:picChg>
      </pc:sldChg>
      <pc:sldChg chg="addSp delSp modSp add mod">
        <pc:chgData name="Julio César Caro Cota" userId="3cd36ff71ab27381" providerId="LiveId" clId="{E469B6A8-FC97-4D35-A079-DC771D2108E9}" dt="2022-02-03T17:16:55.747" v="24802" actId="113"/>
        <pc:sldMkLst>
          <pc:docMk/>
          <pc:sldMk cId="1118222421" sldId="268"/>
        </pc:sldMkLst>
        <pc:spChg chg="mod">
          <ac:chgData name="Julio César Caro Cota" userId="3cd36ff71ab27381" providerId="LiveId" clId="{E469B6A8-FC97-4D35-A079-DC771D2108E9}" dt="2022-02-03T17:16:55.747" v="24802" actId="113"/>
          <ac:spMkLst>
            <pc:docMk/>
            <pc:sldMk cId="1118222421" sldId="268"/>
            <ac:spMk id="3" creationId="{11027557-569D-412F-A730-A9F53850453B}"/>
          </ac:spMkLst>
        </pc:spChg>
        <pc:spChg chg="add mod">
          <ac:chgData name="Julio César Caro Cota" userId="3cd36ff71ab27381" providerId="LiveId" clId="{E469B6A8-FC97-4D35-A079-DC771D2108E9}" dt="2022-02-02T22:44:11.403" v="7955" actId="1037"/>
          <ac:spMkLst>
            <pc:docMk/>
            <pc:sldMk cId="1118222421" sldId="268"/>
            <ac:spMk id="8" creationId="{91786E18-0CA1-45E7-B278-675DEAF6695B}"/>
          </ac:spMkLst>
        </pc:spChg>
        <pc:graphicFrameChg chg="del mod">
          <ac:chgData name="Julio César Caro Cota" userId="3cd36ff71ab27381" providerId="LiveId" clId="{E469B6A8-FC97-4D35-A079-DC771D2108E9}" dt="2022-02-02T22:41:48.259" v="7854" actId="21"/>
          <ac:graphicFrameMkLst>
            <pc:docMk/>
            <pc:sldMk cId="1118222421" sldId="268"/>
            <ac:graphicFrameMk id="7" creationId="{3AA83763-30F9-4721-ABAC-A781AB802896}"/>
          </ac:graphicFrameMkLst>
        </pc:graphicFrameChg>
        <pc:picChg chg="add mod modCrop">
          <ac:chgData name="Julio César Caro Cota" userId="3cd36ff71ab27381" providerId="LiveId" clId="{E469B6A8-FC97-4D35-A079-DC771D2108E9}" dt="2022-02-02T22:44:11.403" v="7955" actId="1037"/>
          <ac:picMkLst>
            <pc:docMk/>
            <pc:sldMk cId="1118222421" sldId="268"/>
            <ac:picMk id="6" creationId="{AB2D67C5-31CA-4AA5-B570-719E73426E6D}"/>
          </ac:picMkLst>
        </pc:picChg>
      </pc:sldChg>
      <pc:sldChg chg="addSp delSp modSp new mod">
        <pc:chgData name="Julio César Caro Cota" userId="3cd36ff71ab27381" providerId="LiveId" clId="{E469B6A8-FC97-4D35-A079-DC771D2108E9}" dt="2022-02-03T17:31:40.232" v="25024" actId="6549"/>
        <pc:sldMkLst>
          <pc:docMk/>
          <pc:sldMk cId="1770121057" sldId="269"/>
        </pc:sldMkLst>
        <pc:spChg chg="mod">
          <ac:chgData name="Julio César Caro Cota" userId="3cd36ff71ab27381" providerId="LiveId" clId="{E469B6A8-FC97-4D35-A079-DC771D2108E9}" dt="2022-02-02T23:33:05.504" v="9374"/>
          <ac:spMkLst>
            <pc:docMk/>
            <pc:sldMk cId="1770121057" sldId="269"/>
            <ac:spMk id="2" creationId="{23FB099F-06D0-4CBC-8147-6B2B16063386}"/>
          </ac:spMkLst>
        </pc:spChg>
        <pc:spChg chg="del">
          <ac:chgData name="Julio César Caro Cota" userId="3cd36ff71ab27381" providerId="LiveId" clId="{E469B6A8-FC97-4D35-A079-DC771D2108E9}" dt="2022-02-02T23:33:13.200" v="9375" actId="3680"/>
          <ac:spMkLst>
            <pc:docMk/>
            <pc:sldMk cId="1770121057" sldId="269"/>
            <ac:spMk id="3" creationId="{F4AEE960-1B11-4024-BAFE-4DEBCE60857F}"/>
          </ac:spMkLst>
        </pc:spChg>
        <pc:graphicFrameChg chg="add mod ord modGraphic">
          <ac:chgData name="Julio César Caro Cota" userId="3cd36ff71ab27381" providerId="LiveId" clId="{E469B6A8-FC97-4D35-A079-DC771D2108E9}" dt="2022-02-03T17:31:40.232" v="25024" actId="6549"/>
          <ac:graphicFrameMkLst>
            <pc:docMk/>
            <pc:sldMk cId="1770121057" sldId="269"/>
            <ac:graphicFrameMk id="5" creationId="{C957EA0D-B2E2-471B-BD19-AB81028F3795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0:09:42.245" v="11131" actId="1036"/>
        <pc:sldMkLst>
          <pc:docMk/>
          <pc:sldMk cId="2750936328" sldId="270"/>
        </pc:sldMkLst>
        <pc:spChg chg="mod">
          <ac:chgData name="Julio César Caro Cota" userId="3cd36ff71ab27381" providerId="LiveId" clId="{E469B6A8-FC97-4D35-A079-DC771D2108E9}" dt="2022-02-02T23:55:00.840" v="10934" actId="20577"/>
          <ac:spMkLst>
            <pc:docMk/>
            <pc:sldMk cId="2750936328" sldId="270"/>
            <ac:spMk id="2" creationId="{7B3D4C18-30BC-4DCB-A2C0-0EA5AA8A1C12}"/>
          </ac:spMkLst>
        </pc:spChg>
        <pc:spChg chg="del">
          <ac:chgData name="Julio César Caro Cota" userId="3cd36ff71ab27381" providerId="LiveId" clId="{E469B6A8-FC97-4D35-A079-DC771D2108E9}" dt="2022-02-02T23:59:50.927" v="10935"/>
          <ac:spMkLst>
            <pc:docMk/>
            <pc:sldMk cId="2750936328" sldId="270"/>
            <ac:spMk id="3" creationId="{8208CC74-FAEE-4B13-8028-77A28D304FF6}"/>
          </ac:spMkLst>
        </pc:spChg>
        <pc:spChg chg="add mod">
          <ac:chgData name="Julio César Caro Cota" userId="3cd36ff71ab27381" providerId="LiveId" clId="{E469B6A8-FC97-4D35-A079-DC771D2108E9}" dt="2022-02-03T00:09:42.245" v="11131" actId="1036"/>
          <ac:spMkLst>
            <pc:docMk/>
            <pc:sldMk cId="2750936328" sldId="270"/>
            <ac:spMk id="9" creationId="{416719BD-AA64-437E-A7B2-CBE4BF3190CD}"/>
          </ac:spMkLst>
        </pc:spChg>
        <pc:spChg chg="add del mod">
          <ac:chgData name="Julio César Caro Cota" userId="3cd36ff71ab27381" providerId="LiveId" clId="{E469B6A8-FC97-4D35-A079-DC771D2108E9}" dt="2022-02-03T00:04:39.768" v="11016" actId="478"/>
          <ac:spMkLst>
            <pc:docMk/>
            <pc:sldMk cId="2750936328" sldId="270"/>
            <ac:spMk id="10" creationId="{DFE42B73-684C-4FAA-BBFB-3E3713767A9E}"/>
          </ac:spMkLst>
        </pc:spChg>
        <pc:spChg chg="add mod">
          <ac:chgData name="Julio César Caro Cota" userId="3cd36ff71ab27381" providerId="LiveId" clId="{E469B6A8-FC97-4D35-A079-DC771D2108E9}" dt="2022-02-03T00:09:42.245" v="11131" actId="1036"/>
          <ac:spMkLst>
            <pc:docMk/>
            <pc:sldMk cId="2750936328" sldId="270"/>
            <ac:spMk id="11" creationId="{8877E851-16D6-48D5-82FF-33ECB07A829C}"/>
          </ac:spMkLst>
        </pc:spChg>
        <pc:picChg chg="add mo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6" creationId="{D463462B-E339-4297-8538-E7FABAEC514D}"/>
          </ac:picMkLst>
        </pc:picChg>
        <pc:picChg chg="add mod or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8" creationId="{C1565810-4C7D-46DB-BB4A-9C519BD0D49F}"/>
          </ac:picMkLst>
        </pc:picChg>
        <pc:picChg chg="add mod or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12" creationId="{35F88175-108A-42BF-8B2E-81D9CCCA1D37}"/>
          </ac:picMkLst>
        </pc:picChg>
        <pc:picChg chg="add mo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13" creationId="{829780C8-34B1-4FCC-AB79-38D123EBEA24}"/>
          </ac:picMkLst>
        </pc:picChg>
      </pc:sldChg>
      <pc:sldChg chg="addSp delSp modSp new mod ord">
        <pc:chgData name="Julio César Caro Cota" userId="3cd36ff71ab27381" providerId="LiveId" clId="{E469B6A8-FC97-4D35-A079-DC771D2108E9}" dt="2022-02-03T17:23:11.326" v="24957" actId="14100"/>
        <pc:sldMkLst>
          <pc:docMk/>
          <pc:sldMk cId="1728440958" sldId="271"/>
        </pc:sldMkLst>
        <pc:spChg chg="mod">
          <ac:chgData name="Julio César Caro Cota" userId="3cd36ff71ab27381" providerId="LiveId" clId="{E469B6A8-FC97-4D35-A079-DC771D2108E9}" dt="2022-02-03T00:20:18.021" v="11383" actId="20577"/>
          <ac:spMkLst>
            <pc:docMk/>
            <pc:sldMk cId="1728440958" sldId="271"/>
            <ac:spMk id="2" creationId="{C2613AE3-86D9-4CDD-8B62-0235580D488D}"/>
          </ac:spMkLst>
        </pc:spChg>
        <pc:spChg chg="del">
          <ac:chgData name="Julio César Caro Cota" userId="3cd36ff71ab27381" providerId="LiveId" clId="{E469B6A8-FC97-4D35-A079-DC771D2108E9}" dt="2022-02-03T00:13:50.052" v="11136" actId="1032"/>
          <ac:spMkLst>
            <pc:docMk/>
            <pc:sldMk cId="1728440958" sldId="271"/>
            <ac:spMk id="3" creationId="{75CBC4F0-FBC5-4BBC-A697-09AF061BB186}"/>
          </ac:spMkLst>
        </pc:spChg>
        <pc:spChg chg="add mod">
          <ac:chgData name="Julio César Caro Cota" userId="3cd36ff71ab27381" providerId="LiveId" clId="{E469B6A8-FC97-4D35-A079-DC771D2108E9}" dt="2022-02-03T17:23:11.326" v="24957" actId="14100"/>
          <ac:spMkLst>
            <pc:docMk/>
            <pc:sldMk cId="1728440958" sldId="271"/>
            <ac:spMk id="9" creationId="{659BA972-56C0-4F94-9CD7-45BBC41A9E40}"/>
          </ac:spMkLst>
        </pc:spChg>
        <pc:spChg chg="add mod">
          <ac:chgData name="Julio César Caro Cota" userId="3cd36ff71ab27381" providerId="LiveId" clId="{E469B6A8-FC97-4D35-A079-DC771D2108E9}" dt="2022-02-03T17:23:06.778" v="24956" actId="14100"/>
          <ac:spMkLst>
            <pc:docMk/>
            <pc:sldMk cId="1728440958" sldId="271"/>
            <ac:spMk id="10" creationId="{1289A415-DEDE-40D2-88BA-9AC5E0FBFDF2}"/>
          </ac:spMkLst>
        </pc:spChg>
        <pc:graphicFrameChg chg="add mod modGraphic">
          <ac:chgData name="Julio César Caro Cota" userId="3cd36ff71ab27381" providerId="LiveId" clId="{E469B6A8-FC97-4D35-A079-DC771D2108E9}" dt="2022-02-03T17:22:07.338" v="24950" actId="1036"/>
          <ac:graphicFrameMkLst>
            <pc:docMk/>
            <pc:sldMk cId="1728440958" sldId="271"/>
            <ac:graphicFrameMk id="5" creationId="{9EC791F9-3A28-4162-9E81-9C31D02CFB67}"/>
          </ac:graphicFrameMkLst>
        </pc:graphicFrameChg>
        <pc:cxnChg chg="add mod">
          <ac:chgData name="Julio César Caro Cota" userId="3cd36ff71ab27381" providerId="LiveId" clId="{E469B6A8-FC97-4D35-A079-DC771D2108E9}" dt="2022-02-03T16:51:20.655" v="24739" actId="1582"/>
          <ac:cxnSpMkLst>
            <pc:docMk/>
            <pc:sldMk cId="1728440958" sldId="271"/>
            <ac:cxnSpMk id="6" creationId="{23029135-8AB2-4061-9C7F-FE5E278A6D80}"/>
          </ac:cxnSpMkLst>
        </pc:cxnChg>
      </pc:sldChg>
      <pc:sldChg chg="addSp modSp add mod">
        <pc:chgData name="Julio César Caro Cota" userId="3cd36ff71ab27381" providerId="LiveId" clId="{E469B6A8-FC97-4D35-A079-DC771D2108E9}" dt="2022-02-03T20:01:52.055" v="25261" actId="20577"/>
        <pc:sldMkLst>
          <pc:docMk/>
          <pc:sldMk cId="3937051901" sldId="272"/>
        </pc:sldMkLst>
        <pc:spChg chg="mod">
          <ac:chgData name="Julio César Caro Cota" userId="3cd36ff71ab27381" providerId="LiveId" clId="{E469B6A8-FC97-4D35-A079-DC771D2108E9}" dt="2022-02-03T00:20:44.565" v="11412" actId="20577"/>
          <ac:spMkLst>
            <pc:docMk/>
            <pc:sldMk cId="3937051901" sldId="272"/>
            <ac:spMk id="2" creationId="{C2613AE3-86D9-4CDD-8B62-0235580D488D}"/>
          </ac:spMkLst>
        </pc:spChg>
        <pc:spChg chg="add mod">
          <ac:chgData name="Julio César Caro Cota" userId="3cd36ff71ab27381" providerId="LiveId" clId="{E469B6A8-FC97-4D35-A079-DC771D2108E9}" dt="2022-02-03T17:23:00.565" v="24955" actId="14100"/>
          <ac:spMkLst>
            <pc:docMk/>
            <pc:sldMk cId="3937051901" sldId="272"/>
            <ac:spMk id="6" creationId="{635F4AE6-E5C0-43F1-AEF1-BBF2FDFC33D3}"/>
          </ac:spMkLst>
        </pc:spChg>
        <pc:graphicFrameChg chg="mod">
          <ac:chgData name="Julio César Caro Cota" userId="3cd36ff71ab27381" providerId="LiveId" clId="{E469B6A8-FC97-4D35-A079-DC771D2108E9}" dt="2022-02-03T20:01:52.055" v="25261" actId="20577"/>
          <ac:graphicFrameMkLst>
            <pc:docMk/>
            <pc:sldMk cId="3937051901" sldId="272"/>
            <ac:graphicFrameMk id="5" creationId="{9EC791F9-3A28-4162-9E81-9C31D02CFB67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17:32:24.998" v="25036" actId="255"/>
        <pc:sldMkLst>
          <pc:docMk/>
          <pc:sldMk cId="2628869396" sldId="273"/>
        </pc:sldMkLst>
        <pc:spChg chg="mod">
          <ac:chgData name="Julio César Caro Cota" userId="3cd36ff71ab27381" providerId="LiveId" clId="{E469B6A8-FC97-4D35-A079-DC771D2108E9}" dt="2022-02-03T17:32:24.998" v="25036" actId="255"/>
          <ac:spMkLst>
            <pc:docMk/>
            <pc:sldMk cId="2628869396" sldId="273"/>
            <ac:spMk id="2" creationId="{1E2E7A13-EEE1-49F9-8BB5-981ED3D6B93E}"/>
          </ac:spMkLst>
        </pc:spChg>
        <pc:spChg chg="del">
          <ac:chgData name="Julio César Caro Cota" userId="3cd36ff71ab27381" providerId="LiveId" clId="{E469B6A8-FC97-4D35-A079-DC771D2108E9}" dt="2022-02-03T00:26:19.608" v="11472" actId="3680"/>
          <ac:spMkLst>
            <pc:docMk/>
            <pc:sldMk cId="2628869396" sldId="273"/>
            <ac:spMk id="3" creationId="{042AF437-F202-4F66-9143-A626F131844A}"/>
          </ac:spMkLst>
        </pc:spChg>
        <pc:spChg chg="add del mod">
          <ac:chgData name="Julio César Caro Cota" userId="3cd36ff71ab27381" providerId="LiveId" clId="{E469B6A8-FC97-4D35-A079-DC771D2108E9}" dt="2022-02-03T00:26:33" v="11474"/>
          <ac:spMkLst>
            <pc:docMk/>
            <pc:sldMk cId="2628869396" sldId="273"/>
            <ac:spMk id="7" creationId="{43E4CF18-16FE-4384-B955-D0E6264FA4BE}"/>
          </ac:spMkLst>
        </pc:spChg>
        <pc:graphicFrameChg chg="add del mod ord modGraphic">
          <ac:chgData name="Julio César Caro Cota" userId="3cd36ff71ab27381" providerId="LiveId" clId="{E469B6A8-FC97-4D35-A079-DC771D2108E9}" dt="2022-02-03T00:26:30.550" v="11473" actId="478"/>
          <ac:graphicFrameMkLst>
            <pc:docMk/>
            <pc:sldMk cId="2628869396" sldId="273"/>
            <ac:graphicFrameMk id="5" creationId="{49E15F44-0FB7-4453-89A4-86A9B9BEA83F}"/>
          </ac:graphicFrameMkLst>
        </pc:graphicFrameChg>
        <pc:graphicFrameChg chg="add mod modGraphic">
          <ac:chgData name="Julio César Caro Cota" userId="3cd36ff71ab27381" providerId="LiveId" clId="{E469B6A8-FC97-4D35-A079-DC771D2108E9}" dt="2022-02-03T00:49:57.125" v="12455" actId="20577"/>
          <ac:graphicFrameMkLst>
            <pc:docMk/>
            <pc:sldMk cId="2628869396" sldId="273"/>
            <ac:graphicFrameMk id="8" creationId="{081DE247-B1B3-4C94-A9DA-14A845D24319}"/>
          </ac:graphicFrameMkLst>
        </pc:graphicFrameChg>
        <pc:picChg chg="add mod modCrop">
          <ac:chgData name="Julio César Caro Cota" userId="3cd36ff71ab27381" providerId="LiveId" clId="{E469B6A8-FC97-4D35-A079-DC771D2108E9}" dt="2022-02-03T00:38:26.788" v="11843" actId="196"/>
          <ac:picMkLst>
            <pc:docMk/>
            <pc:sldMk cId="2628869396" sldId="273"/>
            <ac:picMk id="9" creationId="{A8A0B78E-F335-4A26-9F18-5FFAD94B9048}"/>
          </ac:picMkLst>
        </pc:picChg>
        <pc:picChg chg="add mod">
          <ac:chgData name="Julio César Caro Cota" userId="3cd36ff71ab27381" providerId="LiveId" clId="{E469B6A8-FC97-4D35-A079-DC771D2108E9}" dt="2022-02-03T00:38:33.362" v="11844" actId="196"/>
          <ac:picMkLst>
            <pc:docMk/>
            <pc:sldMk cId="2628869396" sldId="273"/>
            <ac:picMk id="10" creationId="{992A2D77-B0A3-420A-A9E7-D6EC31C1D35B}"/>
          </ac:picMkLst>
        </pc:picChg>
        <pc:picChg chg="add mod modCrop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1" creationId="{70E59EC4-4082-4CB2-A868-05F67067E290}"/>
          </ac:picMkLst>
        </pc:picChg>
        <pc:picChg chg="add mod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2" creationId="{89D3C37A-01AD-4015-8AA3-B8F53B5A6EE3}"/>
          </ac:picMkLst>
        </pc:picChg>
        <pc:picChg chg="add mod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3" creationId="{DC3308B4-D340-4521-93A3-8C99EA51BAD4}"/>
          </ac:picMkLst>
        </pc:picChg>
        <pc:picChg chg="add mod">
          <ac:chgData name="Julio César Caro Cota" userId="3cd36ff71ab27381" providerId="LiveId" clId="{E469B6A8-FC97-4D35-A079-DC771D2108E9}" dt="2022-02-03T00:45:19.894" v="12240" actId="1038"/>
          <ac:picMkLst>
            <pc:docMk/>
            <pc:sldMk cId="2628869396" sldId="273"/>
            <ac:picMk id="14" creationId="{F2C2CB3F-6CF7-4CD0-ADBB-5E5858B5E910}"/>
          </ac:picMkLst>
        </pc:picChg>
        <pc:picChg chg="add mod">
          <ac:chgData name="Julio César Caro Cota" userId="3cd36ff71ab27381" providerId="LiveId" clId="{E469B6A8-FC97-4D35-A079-DC771D2108E9}" dt="2022-02-03T00:45:38.801" v="12292" actId="1076"/>
          <ac:picMkLst>
            <pc:docMk/>
            <pc:sldMk cId="2628869396" sldId="273"/>
            <ac:picMk id="15" creationId="{FD601CC4-C4EE-4868-92AF-13C2DC33F335}"/>
          </ac:picMkLst>
        </pc:picChg>
        <pc:picChg chg="add mod">
          <ac:chgData name="Julio César Caro Cota" userId="3cd36ff71ab27381" providerId="LiveId" clId="{E469B6A8-FC97-4D35-A079-DC771D2108E9}" dt="2022-02-03T00:44:44.961" v="12191" actId="1037"/>
          <ac:picMkLst>
            <pc:docMk/>
            <pc:sldMk cId="2628869396" sldId="273"/>
            <ac:picMk id="16" creationId="{96C202DC-37AC-4B76-92EA-91D4C7BD42C8}"/>
          </ac:picMkLst>
        </pc:picChg>
        <pc:picChg chg="add mod">
          <ac:chgData name="Julio César Caro Cota" userId="3cd36ff71ab27381" providerId="LiveId" clId="{E469B6A8-FC97-4D35-A079-DC771D2108E9}" dt="2022-02-03T00:49:14.641" v="12436" actId="1076"/>
          <ac:picMkLst>
            <pc:docMk/>
            <pc:sldMk cId="2628869396" sldId="273"/>
            <ac:picMk id="17" creationId="{6032750C-F48C-424A-99DC-0D8D0903323F}"/>
          </ac:picMkLst>
        </pc:picChg>
        <pc:picChg chg="add mod">
          <ac:chgData name="Julio César Caro Cota" userId="3cd36ff71ab27381" providerId="LiveId" clId="{E469B6A8-FC97-4D35-A079-DC771D2108E9}" dt="2022-02-03T00:49:14.641" v="12436" actId="1076"/>
          <ac:picMkLst>
            <pc:docMk/>
            <pc:sldMk cId="2628869396" sldId="273"/>
            <ac:picMk id="18" creationId="{940F919E-F139-45C9-BA30-2E7B31A712B3}"/>
          </ac:picMkLst>
        </pc:picChg>
      </pc:sldChg>
      <pc:sldChg chg="addSp delSp modSp new mod modClrScheme chgLayout modNotesTx">
        <pc:chgData name="Julio César Caro Cota" userId="3cd36ff71ab27381" providerId="LiveId" clId="{E469B6A8-FC97-4D35-A079-DC771D2108E9}" dt="2022-02-03T01:45:35.465" v="13253" actId="255"/>
        <pc:sldMkLst>
          <pc:docMk/>
          <pc:sldMk cId="91217571" sldId="274"/>
        </pc:sldMkLst>
        <pc:spChg chg="del 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2" creationId="{F6860BB3-A26A-4CD4-9D50-24051683FA16}"/>
          </ac:spMkLst>
        </pc:spChg>
        <pc:spChg chg="del 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3" creationId="{B59F4AB5-9F82-4A7F-83F9-F10103966267}"/>
          </ac:spMkLst>
        </pc:spChg>
        <pc:spChg chg="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4" creationId="{D596FB19-30CC-4B60-A592-3CD392C88D10}"/>
          </ac:spMkLst>
        </pc:spChg>
        <pc:spChg chg="add mod ord">
          <ac:chgData name="Julio César Caro Cota" userId="3cd36ff71ab27381" providerId="LiveId" clId="{E469B6A8-FC97-4D35-A079-DC771D2108E9}" dt="2022-02-03T01:45:35.465" v="13253" actId="255"/>
          <ac:spMkLst>
            <pc:docMk/>
            <pc:sldMk cId="91217571" sldId="274"/>
            <ac:spMk id="5" creationId="{79CADBF1-AC82-402D-A2FC-1DB208BE1372}"/>
          </ac:spMkLst>
        </pc:spChg>
        <pc:spChg chg="add del mod ord">
          <ac:chgData name="Julio César Caro Cota" userId="3cd36ff71ab27381" providerId="LiveId" clId="{E469B6A8-FC97-4D35-A079-DC771D2108E9}" dt="2022-02-03T01:05:01.938" v="12613" actId="1032"/>
          <ac:spMkLst>
            <pc:docMk/>
            <pc:sldMk cId="91217571" sldId="274"/>
            <ac:spMk id="6" creationId="{805CC2D9-0D77-44B7-80D2-DDBAF15DF8D9}"/>
          </ac:spMkLst>
        </pc:spChg>
        <pc:spChg chg="add del">
          <ac:chgData name="Julio César Caro Cota" userId="3cd36ff71ab27381" providerId="LiveId" clId="{E469B6A8-FC97-4D35-A079-DC771D2108E9}" dt="2022-02-03T01:18:17.862" v="12898" actId="478"/>
          <ac:spMkLst>
            <pc:docMk/>
            <pc:sldMk cId="91217571" sldId="274"/>
            <ac:spMk id="11" creationId="{9E6C41CA-1731-4C10-BE61-274F0AC9D2CA}"/>
          </ac:spMkLst>
        </pc:spChg>
        <pc:spChg chg="add del">
          <ac:chgData name="Julio César Caro Cota" userId="3cd36ff71ab27381" providerId="LiveId" clId="{E469B6A8-FC97-4D35-A079-DC771D2108E9}" dt="2022-02-03T01:18:44.371" v="12908" actId="22"/>
          <ac:spMkLst>
            <pc:docMk/>
            <pc:sldMk cId="91217571" sldId="274"/>
            <ac:spMk id="15" creationId="{1531F552-FB3E-4841-A3AF-8320EE72EB8E}"/>
          </ac:spMkLst>
        </pc:spChg>
        <pc:graphicFrameChg chg="add mod modGraphic">
          <ac:chgData name="Julio César Caro Cota" userId="3cd36ff71ab27381" providerId="LiveId" clId="{E469B6A8-FC97-4D35-A079-DC771D2108E9}" dt="2022-02-03T01:16:53.003" v="12867" actId="20577"/>
          <ac:graphicFrameMkLst>
            <pc:docMk/>
            <pc:sldMk cId="91217571" sldId="274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1:18:33.535" v="12906" actId="1076"/>
          <ac:picMkLst>
            <pc:docMk/>
            <pc:sldMk cId="91217571" sldId="274"/>
            <ac:picMk id="13" creationId="{5A714FE7-611D-4AFF-BCD6-F12DDE28AA22}"/>
          </ac:picMkLst>
        </pc:picChg>
        <pc:picChg chg="add mod">
          <ac:chgData name="Julio César Caro Cota" userId="3cd36ff71ab27381" providerId="LiveId" clId="{E469B6A8-FC97-4D35-A079-DC771D2108E9}" dt="2022-02-03T01:18:56.414" v="12912" actId="962"/>
          <ac:picMkLst>
            <pc:docMk/>
            <pc:sldMk cId="91217571" sldId="274"/>
            <ac:picMk id="17" creationId="{2CBF508B-876A-4EF4-AAC2-024D2ED39155}"/>
          </ac:picMkLst>
        </pc:picChg>
        <pc:picChg chg="add mod">
          <ac:chgData name="Julio César Caro Cota" userId="3cd36ff71ab27381" providerId="LiveId" clId="{E469B6A8-FC97-4D35-A079-DC771D2108E9}" dt="2022-02-03T01:19:50.978" v="12921" actId="1076"/>
          <ac:picMkLst>
            <pc:docMk/>
            <pc:sldMk cId="91217571" sldId="274"/>
            <ac:picMk id="19" creationId="{846BBED8-429E-4720-8224-81F6234F03CE}"/>
          </ac:picMkLst>
        </pc:picChg>
        <pc:picChg chg="add mod">
          <ac:chgData name="Julio César Caro Cota" userId="3cd36ff71ab27381" providerId="LiveId" clId="{E469B6A8-FC97-4D35-A079-DC771D2108E9}" dt="2022-02-03T01:20:44.195" v="12933" actId="1038"/>
          <ac:picMkLst>
            <pc:docMk/>
            <pc:sldMk cId="91217571" sldId="274"/>
            <ac:picMk id="21" creationId="{64B55C8E-A010-4CC1-9CDF-9BF84A754785}"/>
          </ac:picMkLst>
        </pc:picChg>
        <pc:picChg chg="add mod">
          <ac:chgData name="Julio César Caro Cota" userId="3cd36ff71ab27381" providerId="LiveId" clId="{E469B6A8-FC97-4D35-A079-DC771D2108E9}" dt="2022-02-03T01:22:10.555" v="12941" actId="14100"/>
          <ac:picMkLst>
            <pc:docMk/>
            <pc:sldMk cId="91217571" sldId="274"/>
            <ac:picMk id="23" creationId="{33832850-7756-4C1B-9DB6-F059AF1CAC09}"/>
          </ac:picMkLst>
        </pc:picChg>
        <pc:picChg chg="add mod">
          <ac:chgData name="Julio César Caro Cota" userId="3cd36ff71ab27381" providerId="LiveId" clId="{E469B6A8-FC97-4D35-A079-DC771D2108E9}" dt="2022-02-03T01:23:16.830" v="12949" actId="1076"/>
          <ac:picMkLst>
            <pc:docMk/>
            <pc:sldMk cId="91217571" sldId="274"/>
            <ac:picMk id="25" creationId="{0F7C12F9-97E9-4EA3-AF4F-DD4217B7A697}"/>
          </ac:picMkLst>
        </pc:picChg>
        <pc:picChg chg="add mod">
          <ac:chgData name="Julio César Caro Cota" userId="3cd36ff71ab27381" providerId="LiveId" clId="{E469B6A8-FC97-4D35-A079-DC771D2108E9}" dt="2022-02-03T01:25:24.055" v="12965" actId="14100"/>
          <ac:picMkLst>
            <pc:docMk/>
            <pc:sldMk cId="91217571" sldId="274"/>
            <ac:picMk id="27" creationId="{36035595-23D5-4878-ADFC-5219B4A6FC8B}"/>
          </ac:picMkLst>
        </pc:picChg>
        <pc:picChg chg="add mod">
          <ac:chgData name="Julio César Caro Cota" userId="3cd36ff71ab27381" providerId="LiveId" clId="{E469B6A8-FC97-4D35-A079-DC771D2108E9}" dt="2022-02-03T01:25:47.618" v="12980" actId="1037"/>
          <ac:picMkLst>
            <pc:docMk/>
            <pc:sldMk cId="91217571" sldId="274"/>
            <ac:picMk id="29" creationId="{98EB8F98-1545-4808-B9DB-3126835F90C9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01:45:42.859" v="13254" actId="255"/>
        <pc:sldMkLst>
          <pc:docMk/>
          <pc:sldMk cId="3681586308" sldId="275"/>
        </pc:sldMkLst>
        <pc:spChg chg="mod">
          <ac:chgData name="Julio César Caro Cota" userId="3cd36ff71ab27381" providerId="LiveId" clId="{E469B6A8-FC97-4D35-A079-DC771D2108E9}" dt="2022-02-03T01:45:42.859" v="13254" actId="255"/>
          <ac:spMkLst>
            <pc:docMk/>
            <pc:sldMk cId="3681586308" sldId="275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1:27:44.705" v="13001" actId="22"/>
          <ac:spMkLst>
            <pc:docMk/>
            <pc:sldMk cId="3681586308" sldId="275"/>
            <ac:spMk id="14" creationId="{CF01AD5B-A935-487A-9F2A-893AF99F92DA}"/>
          </ac:spMkLst>
        </pc:spChg>
        <pc:spChg chg="add del">
          <ac:chgData name="Julio César Caro Cota" userId="3cd36ff71ab27381" providerId="LiveId" clId="{E469B6A8-FC97-4D35-A079-DC771D2108E9}" dt="2022-02-03T01:29:08.807" v="13027" actId="22"/>
          <ac:spMkLst>
            <pc:docMk/>
            <pc:sldMk cId="3681586308" sldId="275"/>
            <ac:spMk id="18" creationId="{5CE730A8-75E3-415D-88FA-400F306248EC}"/>
          </ac:spMkLst>
        </pc:spChg>
        <pc:graphicFrameChg chg="mod">
          <ac:chgData name="Julio César Caro Cota" userId="3cd36ff71ab27381" providerId="LiveId" clId="{E469B6A8-FC97-4D35-A079-DC771D2108E9}" dt="2022-02-03T01:38:51.954" v="13206" actId="20577"/>
          <ac:graphicFrameMkLst>
            <pc:docMk/>
            <pc:sldMk cId="3681586308" sldId="275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1:36:57.894" v="13167" actId="1076"/>
          <ac:picMkLst>
            <pc:docMk/>
            <pc:sldMk cId="3681586308" sldId="275"/>
            <ac:picMk id="6" creationId="{D5CEEE1E-0723-4E9A-BCB9-409FAA725ACE}"/>
          </ac:picMkLst>
        </pc:picChg>
        <pc:picChg chg="add mod">
          <ac:chgData name="Julio César Caro Cota" userId="3cd36ff71ab27381" providerId="LiveId" clId="{E469B6A8-FC97-4D35-A079-DC771D2108E9}" dt="2022-02-03T01:38:19.239" v="13197" actId="1076"/>
          <ac:picMkLst>
            <pc:docMk/>
            <pc:sldMk cId="3681586308" sldId="275"/>
            <ac:picMk id="10" creationId="{71456900-8468-4315-9D93-14DDB4254644}"/>
          </ac:picMkLst>
        </pc:picChg>
        <pc:picChg chg="add mod">
          <ac:chgData name="Julio César Caro Cota" userId="3cd36ff71ab27381" providerId="LiveId" clId="{E469B6A8-FC97-4D35-A079-DC771D2108E9}" dt="2022-02-03T01:37:22.368" v="13177" actId="1037"/>
          <ac:picMkLst>
            <pc:docMk/>
            <pc:sldMk cId="3681586308" sldId="275"/>
            <ac:picMk id="12" creationId="{4A73E869-89FD-4197-A8BB-92873BA3B1FE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3" creationId="{5A714FE7-611D-4AFF-BCD6-F12DDE28AA22}"/>
          </ac:picMkLst>
        </pc:picChg>
        <pc:picChg chg="add mod">
          <ac:chgData name="Julio César Caro Cota" userId="3cd36ff71ab27381" providerId="LiveId" clId="{E469B6A8-FC97-4D35-A079-DC771D2108E9}" dt="2022-02-03T01:38:16.934" v="13196" actId="1076"/>
          <ac:picMkLst>
            <pc:docMk/>
            <pc:sldMk cId="3681586308" sldId="275"/>
            <ac:picMk id="16" creationId="{4AF2E672-E01A-4712-B305-FBB00A5AD671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7" creationId="{2CBF508B-876A-4EF4-AAC2-024D2ED39155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9" creationId="{846BBED8-429E-4720-8224-81F6234F03CE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1" creationId="{64B55C8E-A010-4CC1-9CDF-9BF84A754785}"/>
          </ac:picMkLst>
        </pc:picChg>
        <pc:picChg chg="add mod">
          <ac:chgData name="Julio César Caro Cota" userId="3cd36ff71ab27381" providerId="LiveId" clId="{E469B6A8-FC97-4D35-A079-DC771D2108E9}" dt="2022-02-03T01:38:08.937" v="13195" actId="1076"/>
          <ac:picMkLst>
            <pc:docMk/>
            <pc:sldMk cId="3681586308" sldId="275"/>
            <ac:picMk id="22" creationId="{8817A50F-953E-4E7F-B499-02F2C0BE9C96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3" creationId="{33832850-7756-4C1B-9DB6-F059AF1CAC09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5" creationId="{0F7C12F9-97E9-4EA3-AF4F-DD4217B7A697}"/>
          </ac:picMkLst>
        </pc:picChg>
        <pc:picChg chg="add mod">
          <ac:chgData name="Julio César Caro Cota" userId="3cd36ff71ab27381" providerId="LiveId" clId="{E469B6A8-FC97-4D35-A079-DC771D2108E9}" dt="2022-02-03T01:37:59.634" v="13192" actId="1037"/>
          <ac:picMkLst>
            <pc:docMk/>
            <pc:sldMk cId="3681586308" sldId="275"/>
            <ac:picMk id="26" creationId="{C4260116-8442-4C6A-9E9D-28C355C195D2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7" creationId="{36035595-23D5-4878-ADFC-5219B4A6FC8B}"/>
          </ac:picMkLst>
        </pc:picChg>
        <pc:picChg chg="add mod">
          <ac:chgData name="Julio César Caro Cota" userId="3cd36ff71ab27381" providerId="LiveId" clId="{E469B6A8-FC97-4D35-A079-DC771D2108E9}" dt="2022-02-03T01:39:21.470" v="13212" actId="1076"/>
          <ac:picMkLst>
            <pc:docMk/>
            <pc:sldMk cId="3681586308" sldId="275"/>
            <ac:picMk id="28" creationId="{8EAE349C-F351-4823-A995-354839246D35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9" creationId="{98EB8F98-1545-4808-B9DB-3126835F90C9}"/>
          </ac:picMkLst>
        </pc:picChg>
        <pc:picChg chg="add mod modCrop">
          <ac:chgData name="Julio César Caro Cota" userId="3cd36ff71ab27381" providerId="LiveId" clId="{E469B6A8-FC97-4D35-A079-DC771D2108E9}" dt="2022-02-03T01:41:22.162" v="13233" actId="1037"/>
          <ac:picMkLst>
            <pc:docMk/>
            <pc:sldMk cId="3681586308" sldId="275"/>
            <ac:picMk id="31" creationId="{B6BF3A51-9895-4ADD-AAF0-0748E231D3A2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23:12:29.462" v="25280" actId="208"/>
        <pc:sldMkLst>
          <pc:docMk/>
          <pc:sldMk cId="3576989159" sldId="276"/>
        </pc:sldMkLst>
        <pc:spChg chg="add mod">
          <ac:chgData name="Julio César Caro Cota" userId="3cd36ff71ab27381" providerId="LiveId" clId="{E469B6A8-FC97-4D35-A079-DC771D2108E9}" dt="2022-02-03T23:12:29.462" v="25280" actId="208"/>
          <ac:spMkLst>
            <pc:docMk/>
            <pc:sldMk cId="3576989159" sldId="276"/>
            <ac:spMk id="2" creationId="{2354E044-E070-46C7-A0B6-C0DFD533B2B0}"/>
          </ac:spMkLst>
        </pc:spChg>
        <pc:spChg chg="mod">
          <ac:chgData name="Julio César Caro Cota" userId="3cd36ff71ab27381" providerId="LiveId" clId="{E469B6A8-FC97-4D35-A079-DC771D2108E9}" dt="2022-02-03T01:45:54.259" v="13255" actId="255"/>
          <ac:spMkLst>
            <pc:docMk/>
            <pc:sldMk cId="3576989159" sldId="276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1:47:46.727" v="13290" actId="22"/>
          <ac:spMkLst>
            <pc:docMk/>
            <pc:sldMk cId="3576989159" sldId="276"/>
            <ac:spMk id="14" creationId="{74B573EB-08A7-4C39-B567-35C979DACB11}"/>
          </ac:spMkLst>
        </pc:spChg>
        <pc:graphicFrameChg chg="mod">
          <ac:chgData name="Julio César Caro Cota" userId="3cd36ff71ab27381" providerId="LiveId" clId="{E469B6A8-FC97-4D35-A079-DC771D2108E9}" dt="2022-02-03T08:39:15.146" v="24715" actId="20577"/>
          <ac:graphicFrameMkLst>
            <pc:docMk/>
            <pc:sldMk cId="3576989159" sldId="276"/>
            <ac:graphicFrameMk id="9" creationId="{B31D5510-DEE6-4A89-A1E9-99674EB3D2A2}"/>
          </ac:graphicFrameMkLst>
        </pc:graphicFrameChg>
        <pc:picChg chg="del">
          <ac:chgData name="Julio César Caro Cota" userId="3cd36ff71ab27381" providerId="LiveId" clId="{E469B6A8-FC97-4D35-A079-DC771D2108E9}" dt="2022-02-03T01:47:44.360" v="13288" actId="478"/>
          <ac:picMkLst>
            <pc:docMk/>
            <pc:sldMk cId="3576989159" sldId="276"/>
            <ac:picMk id="6" creationId="{D5CEEE1E-0723-4E9A-BCB9-409FAA725ACE}"/>
          </ac:picMkLst>
        </pc:picChg>
        <pc:picChg chg="add mod">
          <ac:chgData name="Julio César Caro Cota" userId="3cd36ff71ab27381" providerId="LiveId" clId="{E469B6A8-FC97-4D35-A079-DC771D2108E9}" dt="2022-02-03T08:40:11.317" v="24728" actId="1036"/>
          <ac:picMkLst>
            <pc:docMk/>
            <pc:sldMk cId="3576989159" sldId="276"/>
            <ac:picMk id="7" creationId="{282A37D4-650B-4DCB-B972-85132EA9A4F1}"/>
          </ac:picMkLst>
        </pc:picChg>
        <pc:picChg chg="del">
          <ac:chgData name="Julio César Caro Cota" userId="3cd36ff71ab27381" providerId="LiveId" clId="{E469B6A8-FC97-4D35-A079-DC771D2108E9}" dt="2022-02-03T01:49:25.720" v="13328" actId="478"/>
          <ac:picMkLst>
            <pc:docMk/>
            <pc:sldMk cId="3576989159" sldId="276"/>
            <ac:picMk id="10" creationId="{71456900-8468-4315-9D93-14DDB4254644}"/>
          </ac:picMkLst>
        </pc:picChg>
        <pc:picChg chg="add mod">
          <ac:chgData name="Julio César Caro Cota" userId="3cd36ff71ab27381" providerId="LiveId" clId="{E469B6A8-FC97-4D35-A079-DC771D2108E9}" dt="2022-02-03T08:39:26.113" v="24717" actId="1076"/>
          <ac:picMkLst>
            <pc:docMk/>
            <pc:sldMk cId="3576989159" sldId="276"/>
            <ac:picMk id="11" creationId="{4F35018D-F244-4CF7-AF3E-F67CD92F04D1}"/>
          </ac:picMkLst>
        </pc:picChg>
        <pc:picChg chg="del">
          <ac:chgData name="Julio César Caro Cota" userId="3cd36ff71ab27381" providerId="LiveId" clId="{E469B6A8-FC97-4D35-A079-DC771D2108E9}" dt="2022-02-03T08:39:10.338" v="24714" actId="478"/>
          <ac:picMkLst>
            <pc:docMk/>
            <pc:sldMk cId="3576989159" sldId="276"/>
            <ac:picMk id="12" creationId="{4A73E869-89FD-4197-A8BB-92873BA3B1FE}"/>
          </ac:picMkLst>
        </pc:picChg>
        <pc:picChg chg="add mod">
          <ac:chgData name="Julio César Caro Cota" userId="3cd36ff71ab27381" providerId="LiveId" clId="{E469B6A8-FC97-4D35-A079-DC771D2108E9}" dt="2022-02-03T08:39:24.020" v="24716" actId="1076"/>
          <ac:picMkLst>
            <pc:docMk/>
            <pc:sldMk cId="3576989159" sldId="276"/>
            <ac:picMk id="15" creationId="{42A1604B-51BF-4E2E-ACFE-C5CD9F5C0AF9}"/>
          </ac:picMkLst>
        </pc:picChg>
        <pc:picChg chg="del">
          <ac:chgData name="Julio César Caro Cota" userId="3cd36ff71ab27381" providerId="LiveId" clId="{E469B6A8-FC97-4D35-A079-DC771D2108E9}" dt="2022-02-03T01:50:28.529" v="13345" actId="478"/>
          <ac:picMkLst>
            <pc:docMk/>
            <pc:sldMk cId="3576989159" sldId="276"/>
            <ac:picMk id="16" creationId="{4AF2E672-E01A-4712-B305-FBB00A5AD671}"/>
          </ac:picMkLst>
        </pc:picChg>
        <pc:picChg chg="add mod">
          <ac:chgData name="Julio César Caro Cota" userId="3cd36ff71ab27381" providerId="LiveId" clId="{E469B6A8-FC97-4D35-A079-DC771D2108E9}" dt="2022-02-03T08:40:01.005" v="24723" actId="1076"/>
          <ac:picMkLst>
            <pc:docMk/>
            <pc:sldMk cId="3576989159" sldId="276"/>
            <ac:picMk id="18" creationId="{EE836CD6-04AE-47DE-8CBB-473FB264D9F5}"/>
          </ac:picMkLst>
        </pc:picChg>
        <pc:picChg chg="add mod">
          <ac:chgData name="Julio César Caro Cota" userId="3cd36ff71ab27381" providerId="LiveId" clId="{E469B6A8-FC97-4D35-A079-DC771D2108E9}" dt="2022-02-03T08:39:38.665" v="24721" actId="1076"/>
          <ac:picMkLst>
            <pc:docMk/>
            <pc:sldMk cId="3576989159" sldId="276"/>
            <ac:picMk id="20" creationId="{20CABDF0-8436-48F7-B500-5975B2C737E6}"/>
          </ac:picMkLst>
        </pc:picChg>
        <pc:picChg chg="add mod">
          <ac:chgData name="Julio César Caro Cota" userId="3cd36ff71ab27381" providerId="LiveId" clId="{E469B6A8-FC97-4D35-A079-DC771D2108E9}" dt="2022-02-03T08:39:30.034" v="24718" actId="1076"/>
          <ac:picMkLst>
            <pc:docMk/>
            <pc:sldMk cId="3576989159" sldId="276"/>
            <ac:picMk id="21" creationId="{EB0D79EE-A3A3-45BC-B502-B12CB3537695}"/>
          </ac:picMkLst>
        </pc:picChg>
        <pc:picChg chg="del">
          <ac:chgData name="Julio César Caro Cota" userId="3cd36ff71ab27381" providerId="LiveId" clId="{E469B6A8-FC97-4D35-A079-DC771D2108E9}" dt="2022-02-03T01:53:38.863" v="13426" actId="478"/>
          <ac:picMkLst>
            <pc:docMk/>
            <pc:sldMk cId="3576989159" sldId="276"/>
            <ac:picMk id="22" creationId="{8817A50F-953E-4E7F-B499-02F2C0BE9C96}"/>
          </ac:picMkLst>
        </pc:picChg>
        <pc:picChg chg="del">
          <ac:chgData name="Julio César Caro Cota" userId="3cd36ff71ab27381" providerId="LiveId" clId="{E469B6A8-FC97-4D35-A079-DC771D2108E9}" dt="2022-02-03T01:52:07.218" v="13368" actId="478"/>
          <ac:picMkLst>
            <pc:docMk/>
            <pc:sldMk cId="3576989159" sldId="276"/>
            <ac:picMk id="26" creationId="{C4260116-8442-4C6A-9E9D-28C355C195D2}"/>
          </ac:picMkLst>
        </pc:picChg>
        <pc:picChg chg="del">
          <ac:chgData name="Julio César Caro Cota" userId="3cd36ff71ab27381" providerId="LiveId" clId="{E469B6A8-FC97-4D35-A079-DC771D2108E9}" dt="2022-02-03T01:58:19.617" v="13477" actId="478"/>
          <ac:picMkLst>
            <pc:docMk/>
            <pc:sldMk cId="3576989159" sldId="276"/>
            <ac:picMk id="28" creationId="{8EAE349C-F351-4823-A995-354839246D35}"/>
          </ac:picMkLst>
        </pc:picChg>
        <pc:picChg chg="del">
          <ac:chgData name="Julio César Caro Cota" userId="3cd36ff71ab27381" providerId="LiveId" clId="{E469B6A8-FC97-4D35-A079-DC771D2108E9}" dt="2022-02-03T01:56:49.688" v="13461" actId="478"/>
          <ac:picMkLst>
            <pc:docMk/>
            <pc:sldMk cId="3576989159" sldId="276"/>
            <ac:picMk id="31" creationId="{B6BF3A51-9895-4ADD-AAF0-0748E231D3A2}"/>
          </ac:picMkLst>
        </pc:picChg>
        <pc:picChg chg="add mod">
          <ac:chgData name="Julio César Caro Cota" userId="3cd36ff71ab27381" providerId="LiveId" clId="{E469B6A8-FC97-4D35-A079-DC771D2108E9}" dt="2022-02-03T08:39:35.562" v="24720" actId="1076"/>
          <ac:picMkLst>
            <pc:docMk/>
            <pc:sldMk cId="3576989159" sldId="276"/>
            <ac:picMk id="6146" creationId="{A2730062-D83C-4868-9157-63CFD4A883E1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02:09:39.150" v="13853" actId="1038"/>
        <pc:sldMkLst>
          <pc:docMk/>
          <pc:sldMk cId="4251257620" sldId="277"/>
        </pc:sldMkLst>
        <pc:spChg chg="mod">
          <ac:chgData name="Julio César Caro Cota" userId="3cd36ff71ab27381" providerId="LiveId" clId="{E469B6A8-FC97-4D35-A079-DC771D2108E9}" dt="2022-02-03T01:59:06.029" v="13490" actId="20577"/>
          <ac:spMkLst>
            <pc:docMk/>
            <pc:sldMk cId="4251257620" sldId="277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2:00:22.759" v="13522" actId="22"/>
          <ac:spMkLst>
            <pc:docMk/>
            <pc:sldMk cId="4251257620" sldId="277"/>
            <ac:spMk id="16" creationId="{10E9E48A-88D4-44B3-9549-4A161588D4DB}"/>
          </ac:spMkLst>
        </pc:spChg>
        <pc:spChg chg="add del">
          <ac:chgData name="Julio César Caro Cota" userId="3cd36ff71ab27381" providerId="LiveId" clId="{E469B6A8-FC97-4D35-A079-DC771D2108E9}" dt="2022-02-03T02:04:57.967" v="13614" actId="22"/>
          <ac:spMkLst>
            <pc:docMk/>
            <pc:sldMk cId="4251257620" sldId="277"/>
            <ac:spMk id="24" creationId="{75CB9F19-CDC9-487F-9BE6-8CDFDEE6C87D}"/>
          </ac:spMkLst>
        </pc:spChg>
        <pc:spChg chg="add del">
          <ac:chgData name="Julio César Caro Cota" userId="3cd36ff71ab27381" providerId="LiveId" clId="{E469B6A8-FC97-4D35-A079-DC771D2108E9}" dt="2022-02-03T02:05:56.475" v="13641" actId="22"/>
          <ac:spMkLst>
            <pc:docMk/>
            <pc:sldMk cId="4251257620" sldId="277"/>
            <ac:spMk id="28" creationId="{BAD80FEB-EAD3-4990-86AB-5453980B68C1}"/>
          </ac:spMkLst>
        </pc:spChg>
        <pc:graphicFrameChg chg="mod">
          <ac:chgData name="Julio César Caro Cota" userId="3cd36ff71ab27381" providerId="LiveId" clId="{E469B6A8-FC97-4D35-A079-DC771D2108E9}" dt="2022-02-03T02:08:59.536" v="13701" actId="20577"/>
          <ac:graphicFrameMkLst>
            <pc:docMk/>
            <pc:sldMk cId="4251257620" sldId="277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2:09:11.961" v="13712" actId="1038"/>
          <ac:picMkLst>
            <pc:docMk/>
            <pc:sldMk cId="4251257620" sldId="277"/>
            <ac:picMk id="3" creationId="{EFF92E5C-5002-4269-9B07-D3D6FB13FC04}"/>
          </ac:picMkLst>
        </pc:picChg>
        <pc:picChg chg="del">
          <ac:chgData name="Julio César Caro Cota" userId="3cd36ff71ab27381" providerId="LiveId" clId="{E469B6A8-FC97-4D35-A079-DC771D2108E9}" dt="2022-02-03T01:59:35.808" v="13498" actId="478"/>
          <ac:picMkLst>
            <pc:docMk/>
            <pc:sldMk cId="4251257620" sldId="277"/>
            <ac:picMk id="7" creationId="{282A37D4-650B-4DCB-B972-85132EA9A4F1}"/>
          </ac:picMkLst>
        </pc:picChg>
        <pc:picChg chg="add mod">
          <ac:chgData name="Julio César Caro Cota" userId="3cd36ff71ab27381" providerId="LiveId" clId="{E469B6A8-FC97-4D35-A079-DC771D2108E9}" dt="2022-02-03T02:00:35.838" v="13527" actId="1076"/>
          <ac:picMkLst>
            <pc:docMk/>
            <pc:sldMk cId="4251257620" sldId="277"/>
            <ac:picMk id="10" creationId="{85E890D4-D1F5-42A8-A53B-96E7B22C0B7B}"/>
          </ac:picMkLst>
        </pc:picChg>
        <pc:picChg chg="del">
          <ac:chgData name="Julio César Caro Cota" userId="3cd36ff71ab27381" providerId="LiveId" clId="{E469B6A8-FC97-4D35-A079-DC771D2108E9}" dt="2022-02-03T02:00:20.575" v="13520" actId="478"/>
          <ac:picMkLst>
            <pc:docMk/>
            <pc:sldMk cId="4251257620" sldId="277"/>
            <ac:picMk id="11" creationId="{4F35018D-F244-4CF7-AF3E-F67CD92F04D1}"/>
          </ac:picMkLst>
        </pc:picChg>
        <pc:picChg chg="del">
          <ac:chgData name="Julio César Caro Cota" userId="3cd36ff71ab27381" providerId="LiveId" clId="{E469B6A8-FC97-4D35-A079-DC771D2108E9}" dt="2022-02-03T02:02:02.256" v="13543" actId="478"/>
          <ac:picMkLst>
            <pc:docMk/>
            <pc:sldMk cId="4251257620" sldId="277"/>
            <ac:picMk id="12" creationId="{4A73E869-89FD-4197-A8BB-92873BA3B1FE}"/>
          </ac:picMkLst>
        </pc:picChg>
        <pc:picChg chg="add mod">
          <ac:chgData name="Julio César Caro Cota" userId="3cd36ff71ab27381" providerId="LiveId" clId="{E469B6A8-FC97-4D35-A079-DC771D2108E9}" dt="2022-02-03T02:09:16.255" v="13730" actId="1038"/>
          <ac:picMkLst>
            <pc:docMk/>
            <pc:sldMk cId="4251257620" sldId="277"/>
            <ac:picMk id="14" creationId="{7D261743-E0AD-4E38-90A3-8FCD6B096A93}"/>
          </ac:picMkLst>
        </pc:picChg>
        <pc:picChg chg="del">
          <ac:chgData name="Julio César Caro Cota" userId="3cd36ff71ab27381" providerId="LiveId" clId="{E469B6A8-FC97-4D35-A079-DC771D2108E9}" dt="2022-02-03T02:03:15.042" v="13580" actId="478"/>
          <ac:picMkLst>
            <pc:docMk/>
            <pc:sldMk cId="4251257620" sldId="277"/>
            <ac:picMk id="15" creationId="{42A1604B-51BF-4E2E-ACFE-C5CD9F5C0AF9}"/>
          </ac:picMkLst>
        </pc:picChg>
        <pc:picChg chg="del">
          <ac:chgData name="Julio César Caro Cota" userId="3cd36ff71ab27381" providerId="LiveId" clId="{E469B6A8-FC97-4D35-A079-DC771D2108E9}" dt="2022-02-03T02:05:53.704" v="13639" actId="478"/>
          <ac:picMkLst>
            <pc:docMk/>
            <pc:sldMk cId="4251257620" sldId="277"/>
            <ac:picMk id="18" creationId="{EE836CD6-04AE-47DE-8CBB-473FB264D9F5}"/>
          </ac:picMkLst>
        </pc:picChg>
        <pc:picChg chg="add mod">
          <ac:chgData name="Julio César Caro Cota" userId="3cd36ff71ab27381" providerId="LiveId" clId="{E469B6A8-FC97-4D35-A079-DC771D2108E9}" dt="2022-02-03T02:09:39.150" v="13853" actId="1038"/>
          <ac:picMkLst>
            <pc:docMk/>
            <pc:sldMk cId="4251257620" sldId="277"/>
            <ac:picMk id="19" creationId="{EDECB742-BB0B-4EEA-B2AE-8EDDA10D95FD}"/>
          </ac:picMkLst>
        </pc:picChg>
        <pc:picChg chg="del">
          <ac:chgData name="Julio César Caro Cota" userId="3cd36ff71ab27381" providerId="LiveId" clId="{E469B6A8-FC97-4D35-A079-DC771D2108E9}" dt="2022-02-03T02:09:06.384" v="13702" actId="478"/>
          <ac:picMkLst>
            <pc:docMk/>
            <pc:sldMk cId="4251257620" sldId="277"/>
            <ac:picMk id="20" creationId="{20CABDF0-8436-48F7-B500-5975B2C737E6}"/>
          </ac:picMkLst>
        </pc:picChg>
        <pc:picChg chg="del">
          <ac:chgData name="Julio César Caro Cota" userId="3cd36ff71ab27381" providerId="LiveId" clId="{E469B6A8-FC97-4D35-A079-DC771D2108E9}" dt="2022-02-03T02:04:55.487" v="13612" actId="478"/>
          <ac:picMkLst>
            <pc:docMk/>
            <pc:sldMk cId="4251257620" sldId="277"/>
            <ac:picMk id="21" creationId="{EB0D79EE-A3A3-45BC-B502-B12CB3537695}"/>
          </ac:picMkLst>
        </pc:picChg>
        <pc:picChg chg="add mod">
          <ac:chgData name="Julio César Caro Cota" userId="3cd36ff71ab27381" providerId="LiveId" clId="{E469B6A8-FC97-4D35-A079-DC771D2108E9}" dt="2022-02-03T02:09:29.437" v="13802" actId="1037"/>
          <ac:picMkLst>
            <pc:docMk/>
            <pc:sldMk cId="4251257620" sldId="277"/>
            <ac:picMk id="25" creationId="{A2E33085-9D71-4DDC-9871-B8F046B23630}"/>
          </ac:picMkLst>
        </pc:picChg>
        <pc:picChg chg="add mod">
          <ac:chgData name="Julio César Caro Cota" userId="3cd36ff71ab27381" providerId="LiveId" clId="{E469B6A8-FC97-4D35-A079-DC771D2108E9}" dt="2022-02-03T02:09:34.799" v="13831" actId="1037"/>
          <ac:picMkLst>
            <pc:docMk/>
            <pc:sldMk cId="4251257620" sldId="277"/>
            <ac:picMk id="29" creationId="{95B8B0CE-0093-403E-972D-23B5E00B95E9}"/>
          </ac:picMkLst>
        </pc:picChg>
        <pc:picChg chg="add mod">
          <ac:chgData name="Julio César Caro Cota" userId="3cd36ff71ab27381" providerId="LiveId" clId="{E469B6A8-FC97-4D35-A079-DC771D2108E9}" dt="2022-02-03T02:09:22.136" v="13760" actId="1037"/>
          <ac:picMkLst>
            <pc:docMk/>
            <pc:sldMk cId="4251257620" sldId="277"/>
            <ac:picMk id="31" creationId="{82385258-3F64-4B02-86D2-96F40749EEAC}"/>
          </ac:picMkLst>
        </pc:picChg>
        <pc:picChg chg="del">
          <ac:chgData name="Julio César Caro Cota" userId="3cd36ff71ab27381" providerId="LiveId" clId="{E469B6A8-FC97-4D35-A079-DC771D2108E9}" dt="2022-02-03T02:06:56.415" v="13661" actId="478"/>
          <ac:picMkLst>
            <pc:docMk/>
            <pc:sldMk cId="4251257620" sldId="277"/>
            <ac:picMk id="6146" creationId="{A2730062-D83C-4868-9157-63CFD4A883E1}"/>
          </ac:picMkLst>
        </pc:picChg>
      </pc:sldChg>
      <pc:sldChg chg="modSp new del mod">
        <pc:chgData name="Julio César Caro Cota" userId="3cd36ff71ab27381" providerId="LiveId" clId="{E469B6A8-FC97-4D35-A079-DC771D2108E9}" dt="2022-02-03T07:48:23.149" v="24066" actId="47"/>
        <pc:sldMkLst>
          <pc:docMk/>
          <pc:sldMk cId="1201895697" sldId="278"/>
        </pc:sldMkLst>
        <pc:spChg chg="mod">
          <ac:chgData name="Julio César Caro Cota" userId="3cd36ff71ab27381" providerId="LiveId" clId="{E469B6A8-FC97-4D35-A079-DC771D2108E9}" dt="2022-02-03T02:08:32.448" v="13692" actId="20577"/>
          <ac:spMkLst>
            <pc:docMk/>
            <pc:sldMk cId="1201895697" sldId="278"/>
            <ac:spMk id="2" creationId="{22E9D2C5-B770-494E-ABFC-A718ED3B66FB}"/>
          </ac:spMkLst>
        </pc:spChg>
        <pc:spChg chg="mod">
          <ac:chgData name="Julio César Caro Cota" userId="3cd36ff71ab27381" providerId="LiveId" clId="{E469B6A8-FC97-4D35-A079-DC771D2108E9}" dt="2022-02-03T02:26:31.675" v="14628" actId="1076"/>
          <ac:spMkLst>
            <pc:docMk/>
            <pc:sldMk cId="1201895697" sldId="278"/>
            <ac:spMk id="3" creationId="{B06943FE-6B91-4994-82B4-735FD73E878D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4T00:00:37.444" v="25775" actId="1036"/>
        <pc:sldMkLst>
          <pc:docMk/>
          <pc:sldMk cId="36184028" sldId="279"/>
        </pc:sldMkLst>
        <pc:spChg chg="del mod ord">
          <ac:chgData name="Julio César Caro Cota" userId="3cd36ff71ab27381" providerId="LiveId" clId="{E469B6A8-FC97-4D35-A079-DC771D2108E9}" dt="2022-02-03T02:10:45.297" v="13855" actId="700"/>
          <ac:spMkLst>
            <pc:docMk/>
            <pc:sldMk cId="36184028" sldId="279"/>
            <ac:spMk id="2" creationId="{8A8FCCDB-A4A1-495D-BE51-0CC529AC7783}"/>
          </ac:spMkLst>
        </pc:spChg>
        <pc:spChg chg="del mod ord">
          <ac:chgData name="Julio César Caro Cota" userId="3cd36ff71ab27381" providerId="LiveId" clId="{E469B6A8-FC97-4D35-A079-DC771D2108E9}" dt="2022-02-03T02:10:45.297" v="13855" actId="700"/>
          <ac:spMkLst>
            <pc:docMk/>
            <pc:sldMk cId="36184028" sldId="279"/>
            <ac:spMk id="3" creationId="{E2E0B449-2985-4B0D-89FF-3228E73A0B54}"/>
          </ac:spMkLst>
        </pc:spChg>
        <pc:spChg chg="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4" creationId="{A02E6150-6CF3-4F44-A044-7A5A11CEEC11}"/>
          </ac:spMkLst>
        </pc:spChg>
        <pc:spChg chg="add del 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5" creationId="{C454F416-AF1F-44BF-B427-B5D35B756D8E}"/>
          </ac:spMkLst>
        </pc:spChg>
        <pc:spChg chg="add del 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6" creationId="{C1BB1670-F13A-412C-9185-94C21178A48A}"/>
          </ac:spMkLst>
        </pc:spChg>
        <pc:spChg chg="add mod ord">
          <ac:chgData name="Julio César Caro Cota" userId="3cd36ff71ab27381" providerId="LiveId" clId="{E469B6A8-FC97-4D35-A079-DC771D2108E9}" dt="2022-02-03T17:33:39.451" v="25038" actId="20577"/>
          <ac:spMkLst>
            <pc:docMk/>
            <pc:sldMk cId="36184028" sldId="279"/>
            <ac:spMk id="7" creationId="{E709E64F-9694-4775-8501-3368D03FFA9C}"/>
          </ac:spMkLst>
        </pc:spChg>
        <pc:spChg chg="add mod ord">
          <ac:chgData name="Julio César Caro Cota" userId="3cd36ff71ab27381" providerId="LiveId" clId="{E469B6A8-FC97-4D35-A079-DC771D2108E9}" dt="2022-02-03T04:08:10.902" v="16512" actId="113"/>
          <ac:spMkLst>
            <pc:docMk/>
            <pc:sldMk cId="36184028" sldId="279"/>
            <ac:spMk id="8" creationId="{3C39BFCF-28D4-48E6-AB54-E9BC5147FD3D}"/>
          </ac:spMkLst>
        </pc:spChg>
        <pc:picChg chg="add mod modCrop">
          <ac:chgData name="Julio César Caro Cota" userId="3cd36ff71ab27381" providerId="LiveId" clId="{E469B6A8-FC97-4D35-A079-DC771D2108E9}" dt="2022-02-04T00:00:37.444" v="25775" actId="1036"/>
          <ac:picMkLst>
            <pc:docMk/>
            <pc:sldMk cId="36184028" sldId="279"/>
            <ac:picMk id="3" creationId="{2948F23A-2058-43A7-A99D-042B8A61855C}"/>
          </ac:picMkLst>
        </pc:picChg>
        <pc:picChg chg="add del mod">
          <ac:chgData name="Julio César Caro Cota" userId="3cd36ff71ab27381" providerId="LiveId" clId="{E469B6A8-FC97-4D35-A079-DC771D2108E9}" dt="2022-02-04T00:00:10.955" v="25755" actId="478"/>
          <ac:picMkLst>
            <pc:docMk/>
            <pc:sldMk cId="36184028" sldId="279"/>
            <ac:picMk id="10" creationId="{28132176-BF29-4A5D-B802-8A0C17BD919D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3:19.509" v="25863" actId="1035"/>
        <pc:sldMkLst>
          <pc:docMk/>
          <pc:sldMk cId="295399306" sldId="280"/>
        </pc:sldMkLst>
        <pc:spChg chg="mod">
          <ac:chgData name="Julio César Caro Cota" userId="3cd36ff71ab27381" providerId="LiveId" clId="{E469B6A8-FC97-4D35-A079-DC771D2108E9}" dt="2022-02-03T17:33:46.488" v="25040" actId="20577"/>
          <ac:spMkLst>
            <pc:docMk/>
            <pc:sldMk cId="295399306" sldId="280"/>
            <ac:spMk id="2" creationId="{5F013E2D-AD47-46B1-B0D4-90D49BB29344}"/>
          </ac:spMkLst>
        </pc:spChg>
        <pc:spChg chg="mod">
          <ac:chgData name="Julio César Caro Cota" userId="3cd36ff71ab27381" providerId="LiveId" clId="{E469B6A8-FC97-4D35-A079-DC771D2108E9}" dt="2022-02-03T17:35:48.715" v="25095" actId="113"/>
          <ac:spMkLst>
            <pc:docMk/>
            <pc:sldMk cId="295399306" sldId="280"/>
            <ac:spMk id="3" creationId="{A13BD910-AC25-4906-9A25-A79F99F538B5}"/>
          </ac:spMkLst>
        </pc:spChg>
        <pc:picChg chg="add del mod">
          <ac:chgData name="Julio César Caro Cota" userId="3cd36ff71ab27381" providerId="LiveId" clId="{E469B6A8-FC97-4D35-A079-DC771D2108E9}" dt="2022-02-04T00:03:19.509" v="25863" actId="1035"/>
          <ac:picMkLst>
            <pc:docMk/>
            <pc:sldMk cId="295399306" sldId="280"/>
            <ac:picMk id="6" creationId="{F65D6788-EE33-4C0E-8521-28759ED26771}"/>
          </ac:picMkLst>
        </pc:picChg>
        <pc:picChg chg="add del mod">
          <ac:chgData name="Julio César Caro Cota" userId="3cd36ff71ab27381" providerId="LiveId" clId="{E469B6A8-FC97-4D35-A079-DC771D2108E9}" dt="2022-02-04T00:01:10.895" v="25783"/>
          <ac:picMkLst>
            <pc:docMk/>
            <pc:sldMk cId="295399306" sldId="280"/>
            <ac:picMk id="7" creationId="{B003AFFF-AB95-4EAA-BB5B-5BBFDF8D5C9E}"/>
          </ac:picMkLst>
        </pc:picChg>
        <pc:picChg chg="add del mod">
          <ac:chgData name="Julio César Caro Cota" userId="3cd36ff71ab27381" providerId="LiveId" clId="{E469B6A8-FC97-4D35-A079-DC771D2108E9}" dt="2022-02-04T00:01:45.422" v="25791" actId="478"/>
          <ac:picMkLst>
            <pc:docMk/>
            <pc:sldMk cId="295399306" sldId="280"/>
            <ac:picMk id="9" creationId="{37F7B5E0-1176-49CF-ACB9-C292937CC456}"/>
          </ac:picMkLst>
        </pc:picChg>
        <pc:picChg chg="add mod">
          <ac:chgData name="Julio César Caro Cota" userId="3cd36ff71ab27381" providerId="LiveId" clId="{E469B6A8-FC97-4D35-A079-DC771D2108E9}" dt="2022-02-04T00:03:08.230" v="25814" actId="1076"/>
          <ac:picMkLst>
            <pc:docMk/>
            <pc:sldMk cId="295399306" sldId="280"/>
            <ac:picMk id="11" creationId="{8B51BB42-1304-4825-B60A-C5C115731516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5:16.931" v="25894" actId="1036"/>
        <pc:sldMkLst>
          <pc:docMk/>
          <pc:sldMk cId="2999044249" sldId="281"/>
        </pc:sldMkLst>
        <pc:spChg chg="mod">
          <ac:chgData name="Julio César Caro Cota" userId="3cd36ff71ab27381" providerId="LiveId" clId="{E469B6A8-FC97-4D35-A079-DC771D2108E9}" dt="2022-02-03T17:33:51.049" v="25042" actId="20577"/>
          <ac:spMkLst>
            <pc:docMk/>
            <pc:sldMk cId="2999044249" sldId="281"/>
            <ac:spMk id="2" creationId="{14CE4829-F308-4917-8B5A-2F726335A615}"/>
          </ac:spMkLst>
        </pc:spChg>
        <pc:spChg chg="mod">
          <ac:chgData name="Julio César Caro Cota" userId="3cd36ff71ab27381" providerId="LiveId" clId="{E469B6A8-FC97-4D35-A079-DC771D2108E9}" dt="2022-02-03T17:35:26.033" v="25082" actId="20577"/>
          <ac:spMkLst>
            <pc:docMk/>
            <pc:sldMk cId="2999044249" sldId="281"/>
            <ac:spMk id="3" creationId="{9C468BF2-7FD4-43CC-8F2C-C070104873BE}"/>
          </ac:spMkLst>
        </pc:spChg>
        <pc:picChg chg="add del mod">
          <ac:chgData name="Julio César Caro Cota" userId="3cd36ff71ab27381" providerId="LiveId" clId="{E469B6A8-FC97-4D35-A079-DC771D2108E9}" dt="2022-02-03T02:38:34.338" v="15562" actId="478"/>
          <ac:picMkLst>
            <pc:docMk/>
            <pc:sldMk cId="2999044249" sldId="281"/>
            <ac:picMk id="6" creationId="{27455A02-568D-424B-844A-B313394FD7D9}"/>
          </ac:picMkLst>
        </pc:picChg>
        <pc:picChg chg="add mod">
          <ac:chgData name="Julio César Caro Cota" userId="3cd36ff71ab27381" providerId="LiveId" clId="{E469B6A8-FC97-4D35-A079-DC771D2108E9}" dt="2022-02-04T00:05:16.931" v="25894" actId="1036"/>
          <ac:picMkLst>
            <pc:docMk/>
            <pc:sldMk cId="2999044249" sldId="281"/>
            <ac:picMk id="6" creationId="{72E16910-5FDD-4AAD-8462-B70E454FE5FE}"/>
          </ac:picMkLst>
        </pc:picChg>
        <pc:picChg chg="add mod ord">
          <ac:chgData name="Julio César Caro Cota" userId="3cd36ff71ab27381" providerId="LiveId" clId="{E469B6A8-FC97-4D35-A079-DC771D2108E9}" dt="2022-02-04T00:05:16.931" v="25894" actId="1036"/>
          <ac:picMkLst>
            <pc:docMk/>
            <pc:sldMk cId="2999044249" sldId="281"/>
            <ac:picMk id="8" creationId="{70091C97-98C6-4E16-8B5E-004EEE41F929}"/>
          </ac:picMkLst>
        </pc:picChg>
        <pc:picChg chg="add del mod">
          <ac:chgData name="Julio César Caro Cota" userId="3cd36ff71ab27381" providerId="LiveId" clId="{E469B6A8-FC97-4D35-A079-DC771D2108E9}" dt="2022-02-04T00:04:40.626" v="25870" actId="478"/>
          <ac:picMkLst>
            <pc:docMk/>
            <pc:sldMk cId="2999044249" sldId="281"/>
            <ac:picMk id="9" creationId="{A84B4BE4-5009-484D-8F5C-5CC6CF43B594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6:55.578" v="25919" actId="1038"/>
        <pc:sldMkLst>
          <pc:docMk/>
          <pc:sldMk cId="6647275" sldId="282"/>
        </pc:sldMkLst>
        <pc:spChg chg="mod">
          <ac:chgData name="Julio César Caro Cota" userId="3cd36ff71ab27381" providerId="LiveId" clId="{E469B6A8-FC97-4D35-A079-DC771D2108E9}" dt="2022-02-03T02:44:35.325" v="16047" actId="20577"/>
          <ac:spMkLst>
            <pc:docMk/>
            <pc:sldMk cId="6647275" sldId="282"/>
            <ac:spMk id="2" creationId="{CBF753D1-BBA4-4791-AFBE-D558F7D147F8}"/>
          </ac:spMkLst>
        </pc:spChg>
        <pc:spChg chg="mod">
          <ac:chgData name="Julio César Caro Cota" userId="3cd36ff71ab27381" providerId="LiveId" clId="{E469B6A8-FC97-4D35-A079-DC771D2108E9}" dt="2022-02-03T17:36:32.418" v="25097" actId="113"/>
          <ac:spMkLst>
            <pc:docMk/>
            <pc:sldMk cId="6647275" sldId="282"/>
            <ac:spMk id="3" creationId="{531A5C49-E055-4559-89FC-A77A6E73FFD8}"/>
          </ac:spMkLst>
        </pc:spChg>
        <pc:spChg chg="add del">
          <ac:chgData name="Julio César Caro Cota" userId="3cd36ff71ab27381" providerId="LiveId" clId="{E469B6A8-FC97-4D35-A079-DC771D2108E9}" dt="2022-02-03T02:49:11.237" v="16392" actId="22"/>
          <ac:spMkLst>
            <pc:docMk/>
            <pc:sldMk cId="6647275" sldId="282"/>
            <ac:spMk id="6" creationId="{124D28C9-85FB-405B-A605-A25FCD8AF4D4}"/>
          </ac:spMkLst>
        </pc:spChg>
        <pc:picChg chg="add del mod">
          <ac:chgData name="Julio César Caro Cota" userId="3cd36ff71ab27381" providerId="LiveId" clId="{E469B6A8-FC97-4D35-A079-DC771D2108E9}" dt="2022-02-04T00:06:35.020" v="25900" actId="478"/>
          <ac:picMkLst>
            <pc:docMk/>
            <pc:sldMk cId="6647275" sldId="282"/>
            <ac:picMk id="6" creationId="{1C854C81-5709-4A05-A6CF-6403E1234CE3}"/>
          </ac:picMkLst>
        </pc:picChg>
        <pc:picChg chg="add del mod">
          <ac:chgData name="Julio César Caro Cota" userId="3cd36ff71ab27381" providerId="LiveId" clId="{E469B6A8-FC97-4D35-A079-DC771D2108E9}" dt="2022-02-04T00:06:23.386" v="25895" actId="478"/>
          <ac:picMkLst>
            <pc:docMk/>
            <pc:sldMk cId="6647275" sldId="282"/>
            <ac:picMk id="8" creationId="{E33EAFA0-9EA5-4464-BFAB-44852CFE1F19}"/>
          </ac:picMkLst>
        </pc:picChg>
        <pc:picChg chg="add mod">
          <ac:chgData name="Julio César Caro Cota" userId="3cd36ff71ab27381" providerId="LiveId" clId="{E469B6A8-FC97-4D35-A079-DC771D2108E9}" dt="2022-02-04T00:06:55.578" v="25919" actId="1038"/>
          <ac:picMkLst>
            <pc:docMk/>
            <pc:sldMk cId="6647275" sldId="282"/>
            <ac:picMk id="9" creationId="{82B73C5F-F35B-4AF5-B5B8-08183ACE6BD5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17:36:58.320" v="25100" actId="20577"/>
        <pc:sldMkLst>
          <pc:docMk/>
          <pc:sldMk cId="3670665032" sldId="283"/>
        </pc:sldMkLst>
        <pc:spChg chg="del 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2" creationId="{902E380B-11D7-46A1-88D6-6B772B8A3B94}"/>
          </ac:spMkLst>
        </pc:spChg>
        <pc:spChg chg="del 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3" creationId="{A6D3116E-EE60-4F3D-B79A-64750BC6BE46}"/>
          </ac:spMkLst>
        </pc:spChg>
        <pc:spChg chg="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4" creationId="{8605A18E-F3E1-4F64-8322-29BF8F74398F}"/>
          </ac:spMkLst>
        </pc:spChg>
        <pc:spChg chg="add mod ord">
          <ac:chgData name="Julio César Caro Cota" userId="3cd36ff71ab27381" providerId="LiveId" clId="{E469B6A8-FC97-4D35-A079-DC771D2108E9}" dt="2022-02-03T04:06:34.826" v="16436" actId="20577"/>
          <ac:spMkLst>
            <pc:docMk/>
            <pc:sldMk cId="3670665032" sldId="283"/>
            <ac:spMk id="5" creationId="{413E5BA7-63F8-4673-BC6C-EF2ADE58A93D}"/>
          </ac:spMkLst>
        </pc:spChg>
        <pc:spChg chg="add mod ord">
          <ac:chgData name="Julio César Caro Cota" userId="3cd36ff71ab27381" providerId="LiveId" clId="{E469B6A8-FC97-4D35-A079-DC771D2108E9}" dt="2022-02-03T17:36:58.320" v="25100" actId="20577"/>
          <ac:spMkLst>
            <pc:docMk/>
            <pc:sldMk cId="3670665032" sldId="283"/>
            <ac:spMk id="6" creationId="{44DEF875-D7DE-434E-BA8D-5F406FCA5DD8}"/>
          </ac:spMkLst>
        </pc:spChg>
        <pc:graphicFrameChg chg="add del mod">
          <ac:chgData name="Julio César Caro Cota" userId="3cd36ff71ab27381" providerId="LiveId" clId="{E469B6A8-FC97-4D35-A079-DC771D2108E9}" dt="2022-02-03T04:17:09.920" v="17137" actId="478"/>
          <ac:graphicFrameMkLst>
            <pc:docMk/>
            <pc:sldMk cId="3670665032" sldId="283"/>
            <ac:graphicFrameMk id="7" creationId="{8930E795-30F9-40DB-BDD9-D0DAA1F0187C}"/>
          </ac:graphicFrameMkLst>
        </pc:graphicFrameChg>
        <pc:graphicFrameChg chg="add mod">
          <ac:chgData name="Julio César Caro Cota" userId="3cd36ff71ab27381" providerId="LiveId" clId="{E469B6A8-FC97-4D35-A079-DC771D2108E9}" dt="2022-02-03T04:21:27.585" v="17171" actId="1035"/>
          <ac:graphicFrameMkLst>
            <pc:docMk/>
            <pc:sldMk cId="3670665032" sldId="283"/>
            <ac:graphicFrameMk id="8" creationId="{82DD40EE-17E9-4574-9817-0541CD657D30}"/>
          </ac:graphicFrameMkLst>
        </pc:graphicFrameChg>
        <pc:graphicFrameChg chg="add del mod">
          <ac:chgData name="Julio César Caro Cota" userId="3cd36ff71ab27381" providerId="LiveId" clId="{E469B6A8-FC97-4D35-A079-DC771D2108E9}" dt="2022-02-03T04:20:13.256" v="17162" actId="478"/>
          <ac:graphicFrameMkLst>
            <pc:docMk/>
            <pc:sldMk cId="3670665032" sldId="283"/>
            <ac:graphicFrameMk id="11" creationId="{77154A59-95C5-4678-BD6F-0FDE02D2413C}"/>
          </ac:graphicFrameMkLst>
        </pc:graphicFrameChg>
        <pc:picChg chg="add del mod ord modCrop">
          <ac:chgData name="Julio César Caro Cota" userId="3cd36ff71ab27381" providerId="LiveId" clId="{E469B6A8-FC97-4D35-A079-DC771D2108E9}" dt="2022-02-03T04:19:14.667" v="17155" actId="478"/>
          <ac:picMkLst>
            <pc:docMk/>
            <pc:sldMk cId="3670665032" sldId="283"/>
            <ac:picMk id="10" creationId="{24815A14-311A-48D4-8D8F-B0A33C61EA77}"/>
          </ac:picMkLst>
        </pc:picChg>
        <pc:picChg chg="add mod">
          <ac:chgData name="Julio César Caro Cota" userId="3cd36ff71ab27381" providerId="LiveId" clId="{E469B6A8-FC97-4D35-A079-DC771D2108E9}" dt="2022-02-03T04:21:25.159" v="17169" actId="1076"/>
          <ac:picMkLst>
            <pc:docMk/>
            <pc:sldMk cId="3670665032" sldId="283"/>
            <ac:picMk id="13" creationId="{55063C34-9725-428D-B588-C52BF96453CA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8:50:04.090" v="24729" actId="6549"/>
        <pc:sldMkLst>
          <pc:docMk/>
          <pc:sldMk cId="2334414892" sldId="284"/>
        </pc:sldMkLst>
        <pc:spChg chg="del mod ord">
          <ac:chgData name="Julio César Caro Cota" userId="3cd36ff71ab27381" providerId="LiveId" clId="{E469B6A8-FC97-4D35-A079-DC771D2108E9}" dt="2022-02-03T04:23:44.266" v="17173" actId="700"/>
          <ac:spMkLst>
            <pc:docMk/>
            <pc:sldMk cId="2334414892" sldId="284"/>
            <ac:spMk id="2" creationId="{2B17D9B0-F0A2-4B37-AC42-F98C86EB4B58}"/>
          </ac:spMkLst>
        </pc:spChg>
        <pc:spChg chg="del mod ord">
          <ac:chgData name="Julio César Caro Cota" userId="3cd36ff71ab27381" providerId="LiveId" clId="{E469B6A8-FC97-4D35-A079-DC771D2108E9}" dt="2022-02-03T04:23:44.266" v="17173" actId="700"/>
          <ac:spMkLst>
            <pc:docMk/>
            <pc:sldMk cId="2334414892" sldId="284"/>
            <ac:spMk id="3" creationId="{1EC4133B-E2E1-4EBB-B451-53105EAEE990}"/>
          </ac:spMkLst>
        </pc:spChg>
        <pc:spChg chg="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4" creationId="{3769B32A-A0D5-4431-8902-45CD7D81726D}"/>
          </ac:spMkLst>
        </pc:spChg>
        <pc:spChg chg="add del 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5" creationId="{FE644066-0430-435E-A5F6-78C7EF7405FC}"/>
          </ac:spMkLst>
        </pc:spChg>
        <pc:spChg chg="add del 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6" creationId="{54304296-E309-42AE-9088-3028812EB89C}"/>
          </ac:spMkLst>
        </pc:spChg>
        <pc:spChg chg="add mod ord">
          <ac:chgData name="Julio César Caro Cota" userId="3cd36ff71ab27381" providerId="LiveId" clId="{E469B6A8-FC97-4D35-A079-DC771D2108E9}" dt="2022-02-03T04:35:48.248" v="18151" actId="20577"/>
          <ac:spMkLst>
            <pc:docMk/>
            <pc:sldMk cId="2334414892" sldId="284"/>
            <ac:spMk id="7" creationId="{EC8338C0-2F50-463D-A57A-595DA87D9FB2}"/>
          </ac:spMkLst>
        </pc:spChg>
        <pc:spChg chg="add mod ord">
          <ac:chgData name="Julio César Caro Cota" userId="3cd36ff71ab27381" providerId="LiveId" clId="{E469B6A8-FC97-4D35-A079-DC771D2108E9}" dt="2022-02-03T08:50:04.090" v="24729" actId="6549"/>
          <ac:spMkLst>
            <pc:docMk/>
            <pc:sldMk cId="2334414892" sldId="284"/>
            <ac:spMk id="8" creationId="{66B3809D-B4E9-4DA3-8636-6F2C60C7003F}"/>
          </ac:spMkLst>
        </pc:spChg>
        <pc:graphicFrameChg chg="add mod">
          <ac:chgData name="Julio César Caro Cota" userId="3cd36ff71ab27381" providerId="LiveId" clId="{E469B6A8-FC97-4D35-A079-DC771D2108E9}" dt="2022-02-03T04:35:41.909" v="18149" actId="1076"/>
          <ac:graphicFrameMkLst>
            <pc:docMk/>
            <pc:sldMk cId="2334414892" sldId="284"/>
            <ac:graphicFrameMk id="9" creationId="{2107C2E3-331A-4FF8-8005-E2FB4C8A93BA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4:42:31.416" v="18627" actId="1076"/>
        <pc:sldMkLst>
          <pc:docMk/>
          <pc:sldMk cId="3109361915" sldId="285"/>
        </pc:sldMkLst>
        <pc:spChg chg="mod">
          <ac:chgData name="Julio César Caro Cota" userId="3cd36ff71ab27381" providerId="LiveId" clId="{E469B6A8-FC97-4D35-A079-DC771D2108E9}" dt="2022-02-03T04:36:08.481" v="18171" actId="20577"/>
          <ac:spMkLst>
            <pc:docMk/>
            <pc:sldMk cId="3109361915" sldId="285"/>
            <ac:spMk id="2" creationId="{125B6C24-5A88-4355-A962-B4A3D065E12E}"/>
          </ac:spMkLst>
        </pc:spChg>
        <pc:spChg chg="mod">
          <ac:chgData name="Julio César Caro Cota" userId="3cd36ff71ab27381" providerId="LiveId" clId="{E469B6A8-FC97-4D35-A079-DC771D2108E9}" dt="2022-02-03T04:40:22.936" v="18616" actId="14100"/>
          <ac:spMkLst>
            <pc:docMk/>
            <pc:sldMk cId="3109361915" sldId="285"/>
            <ac:spMk id="3" creationId="{F0B10CF5-3EF1-4D9A-8C85-E9A36E43D766}"/>
          </ac:spMkLst>
        </pc:spChg>
        <pc:graphicFrameChg chg="add del mod">
          <ac:chgData name="Julio César Caro Cota" userId="3cd36ff71ab27381" providerId="LiveId" clId="{E469B6A8-FC97-4D35-A079-DC771D2108E9}" dt="2022-02-03T04:39:18.988" v="18557" actId="478"/>
          <ac:graphicFrameMkLst>
            <pc:docMk/>
            <pc:sldMk cId="3109361915" sldId="285"/>
            <ac:graphicFrameMk id="5" creationId="{C2103B4B-DD15-4BDB-A673-A770EC0D1803}"/>
          </ac:graphicFrameMkLst>
        </pc:graphicFrameChg>
        <pc:picChg chg="add mod modCrop">
          <ac:chgData name="Julio César Caro Cota" userId="3cd36ff71ab27381" providerId="LiveId" clId="{E469B6A8-FC97-4D35-A079-DC771D2108E9}" dt="2022-02-03T04:42:31.416" v="18627" actId="1076"/>
          <ac:picMkLst>
            <pc:docMk/>
            <pc:sldMk cId="3109361915" sldId="285"/>
            <ac:picMk id="7" creationId="{B541F899-CBFE-4DC6-9042-6A8D1E12FA44}"/>
          </ac:picMkLst>
        </pc:picChg>
      </pc:sldChg>
      <pc:sldChg chg="addSp modSp new mod">
        <pc:chgData name="Julio César Caro Cota" userId="3cd36ff71ab27381" providerId="LiveId" clId="{E469B6A8-FC97-4D35-A079-DC771D2108E9}" dt="2022-02-03T04:48:30.766" v="19243" actId="113"/>
        <pc:sldMkLst>
          <pc:docMk/>
          <pc:sldMk cId="902934844" sldId="286"/>
        </pc:sldMkLst>
        <pc:spChg chg="mod">
          <ac:chgData name="Julio César Caro Cota" userId="3cd36ff71ab27381" providerId="LiveId" clId="{E469B6A8-FC97-4D35-A079-DC771D2108E9}" dt="2022-02-03T04:43:06.992" v="18677" actId="20577"/>
          <ac:spMkLst>
            <pc:docMk/>
            <pc:sldMk cId="902934844" sldId="286"/>
            <ac:spMk id="2" creationId="{6C264D1B-F2B8-4961-B00E-D5A237611672}"/>
          </ac:spMkLst>
        </pc:spChg>
        <pc:spChg chg="mod">
          <ac:chgData name="Julio César Caro Cota" userId="3cd36ff71ab27381" providerId="LiveId" clId="{E469B6A8-FC97-4D35-A079-DC771D2108E9}" dt="2022-02-03T04:48:30.766" v="19243" actId="113"/>
          <ac:spMkLst>
            <pc:docMk/>
            <pc:sldMk cId="902934844" sldId="286"/>
            <ac:spMk id="3" creationId="{1DD2B7FE-77F3-4477-AB9C-668557FD6B15}"/>
          </ac:spMkLst>
        </pc:spChg>
        <pc:graphicFrameChg chg="add mod ord">
          <ac:chgData name="Julio César Caro Cota" userId="3cd36ff71ab27381" providerId="LiveId" clId="{E469B6A8-FC97-4D35-A079-DC771D2108E9}" dt="2022-02-03T04:44:04.468" v="18770" actId="1076"/>
          <ac:graphicFrameMkLst>
            <pc:docMk/>
            <pc:sldMk cId="902934844" sldId="286"/>
            <ac:graphicFrameMk id="5" creationId="{852C24DD-B080-4866-8A53-05CD2113B845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6:05:03.628" v="20716" actId="113"/>
        <pc:sldMkLst>
          <pc:docMk/>
          <pc:sldMk cId="3354454964" sldId="287"/>
        </pc:sldMkLst>
        <pc:spChg chg="mod">
          <ac:chgData name="Julio César Caro Cota" userId="3cd36ff71ab27381" providerId="LiveId" clId="{E469B6A8-FC97-4D35-A079-DC771D2108E9}" dt="2022-02-03T05:30:01.276" v="19286" actId="20577"/>
          <ac:spMkLst>
            <pc:docMk/>
            <pc:sldMk cId="3354454964" sldId="287"/>
            <ac:spMk id="2" creationId="{D0D2A6A6-5B98-46AE-B7F8-22DED8B7E904}"/>
          </ac:spMkLst>
        </pc:spChg>
        <pc:spChg chg="mod">
          <ac:chgData name="Julio César Caro Cota" userId="3cd36ff71ab27381" providerId="LiveId" clId="{E469B6A8-FC97-4D35-A079-DC771D2108E9}" dt="2022-02-03T06:05:03.628" v="20716" actId="113"/>
          <ac:spMkLst>
            <pc:docMk/>
            <pc:sldMk cId="3354454964" sldId="287"/>
            <ac:spMk id="3" creationId="{82F4C2D6-7750-4AE0-B0FA-863E38D49CF2}"/>
          </ac:spMkLst>
        </pc:spChg>
        <pc:picChg chg="add del mod">
          <ac:chgData name="Julio César Caro Cota" userId="3cd36ff71ab27381" providerId="LiveId" clId="{E469B6A8-FC97-4D35-A079-DC771D2108E9}" dt="2022-02-03T05:40:52.483" v="19895" actId="478"/>
          <ac:picMkLst>
            <pc:docMk/>
            <pc:sldMk cId="3354454964" sldId="287"/>
            <ac:picMk id="6" creationId="{F89D4E17-4FC3-4930-A1C9-B7549A48A149}"/>
          </ac:picMkLst>
        </pc:picChg>
        <pc:picChg chg="add mod">
          <ac:chgData name="Julio César Caro Cota" userId="3cd36ff71ab27381" providerId="LiveId" clId="{E469B6A8-FC97-4D35-A079-DC771D2108E9}" dt="2022-02-03T05:42:04.273" v="19921" actId="1076"/>
          <ac:picMkLst>
            <pc:docMk/>
            <pc:sldMk cId="3354454964" sldId="287"/>
            <ac:picMk id="8" creationId="{B83CEF5B-2FDA-4A84-A748-6D6EBB2B5B64}"/>
          </ac:picMkLst>
        </pc:picChg>
        <pc:picChg chg="add del mod">
          <ac:chgData name="Julio César Caro Cota" userId="3cd36ff71ab27381" providerId="LiveId" clId="{E469B6A8-FC97-4D35-A079-DC771D2108E9}" dt="2022-02-03T05:41:48.451" v="19916" actId="478"/>
          <ac:picMkLst>
            <pc:docMk/>
            <pc:sldMk cId="3354454964" sldId="287"/>
            <ac:picMk id="10" creationId="{42837C48-A3D4-4602-BE52-8B2B61494404}"/>
          </ac:picMkLst>
        </pc:picChg>
      </pc:sldChg>
      <pc:sldChg chg="addSp delSp modSp new mod">
        <pc:chgData name="Julio César Caro Cota" userId="3cd36ff71ab27381" providerId="LiveId" clId="{E469B6A8-FC97-4D35-A079-DC771D2108E9}" dt="2022-02-03T17:39:13.818" v="25110" actId="113"/>
        <pc:sldMkLst>
          <pc:docMk/>
          <pc:sldMk cId="3802338553" sldId="288"/>
        </pc:sldMkLst>
        <pc:spChg chg="mod">
          <ac:chgData name="Julio César Caro Cota" userId="3cd36ff71ab27381" providerId="LiveId" clId="{E469B6A8-FC97-4D35-A079-DC771D2108E9}" dt="2022-02-03T05:43:03.563" v="19936"/>
          <ac:spMkLst>
            <pc:docMk/>
            <pc:sldMk cId="3802338553" sldId="288"/>
            <ac:spMk id="2" creationId="{55726ABA-3DCB-4F97-8B1C-9501D122E28F}"/>
          </ac:spMkLst>
        </pc:spChg>
        <pc:spChg chg="add del">
          <ac:chgData name="Julio César Caro Cota" userId="3cd36ff71ab27381" providerId="LiveId" clId="{E469B6A8-FC97-4D35-A079-DC771D2108E9}" dt="2022-02-03T05:43:51.220" v="19939" actId="1032"/>
          <ac:spMkLst>
            <pc:docMk/>
            <pc:sldMk cId="3802338553" sldId="288"/>
            <ac:spMk id="3" creationId="{812F52CF-5872-4451-B656-F9D9B286048C}"/>
          </ac:spMkLst>
        </pc:spChg>
        <pc:spChg chg="add del mod">
          <ac:chgData name="Julio César Caro Cota" userId="3cd36ff71ab27381" providerId="LiveId" clId="{E469B6A8-FC97-4D35-A079-DC771D2108E9}" dt="2022-02-03T05:49:58.741" v="20007" actId="3680"/>
          <ac:spMkLst>
            <pc:docMk/>
            <pc:sldMk cId="3802338553" sldId="288"/>
            <ac:spMk id="10" creationId="{B6747B6C-2AF8-4D37-9DF3-264D129DF252}"/>
          </ac:spMkLst>
        </pc:spChg>
        <pc:spChg chg="add del mod">
          <ac:chgData name="Julio César Caro Cota" userId="3cd36ff71ab27381" providerId="LiveId" clId="{E469B6A8-FC97-4D35-A079-DC771D2108E9}" dt="2022-02-03T05:51:06.722" v="20017" actId="3680"/>
          <ac:spMkLst>
            <pc:docMk/>
            <pc:sldMk cId="3802338553" sldId="288"/>
            <ac:spMk id="15" creationId="{2ABD600B-8F07-490A-B6AA-46A2796EF9CA}"/>
          </ac:spMkLst>
        </pc:spChg>
        <pc:graphicFrameChg chg="add del mod ord modGraphic">
          <ac:chgData name="Julio César Caro Cota" userId="3cd36ff71ab27381" providerId="LiveId" clId="{E469B6A8-FC97-4D35-A079-DC771D2108E9}" dt="2022-02-03T05:43:32.686" v="19938" actId="3680"/>
          <ac:graphicFrameMkLst>
            <pc:docMk/>
            <pc:sldMk cId="3802338553" sldId="288"/>
            <ac:graphicFrameMk id="5" creationId="{DAAA52A7-951F-4417-BAC5-D628117FB14D}"/>
          </ac:graphicFrameMkLst>
        </pc:graphicFrameChg>
        <pc:graphicFrameChg chg="add del mod modGraphic">
          <ac:chgData name="Julio César Caro Cota" userId="3cd36ff71ab27381" providerId="LiveId" clId="{E469B6A8-FC97-4D35-A079-DC771D2108E9}" dt="2022-02-03T05:48:36.392" v="20006" actId="478"/>
          <ac:graphicFrameMkLst>
            <pc:docMk/>
            <pc:sldMk cId="3802338553" sldId="288"/>
            <ac:graphicFrameMk id="8" creationId="{BB735285-D69B-4F99-A849-81312B3F163B}"/>
          </ac:graphicFrameMkLst>
        </pc:graphicFrameChg>
        <pc:graphicFrameChg chg="add del mod ord modGraphic">
          <ac:chgData name="Julio César Caro Cota" userId="3cd36ff71ab27381" providerId="LiveId" clId="{E469B6A8-FC97-4D35-A079-DC771D2108E9}" dt="2022-02-03T05:50:58.046" v="20016" actId="478"/>
          <ac:graphicFrameMkLst>
            <pc:docMk/>
            <pc:sldMk cId="3802338553" sldId="288"/>
            <ac:graphicFrameMk id="11" creationId="{58633F39-0FD9-4100-9B23-957783F943D9}"/>
          </ac:graphicFrameMkLst>
        </pc:graphicFrameChg>
        <pc:graphicFrameChg chg="add mod ord modGraphic">
          <ac:chgData name="Julio César Caro Cota" userId="3cd36ff71ab27381" providerId="LiveId" clId="{E469B6A8-FC97-4D35-A079-DC771D2108E9}" dt="2022-02-03T17:39:13.818" v="25110" actId="113"/>
          <ac:graphicFrameMkLst>
            <pc:docMk/>
            <pc:sldMk cId="3802338553" sldId="288"/>
            <ac:graphicFrameMk id="16" creationId="{5ED76AC5-7823-49D9-BA11-AC9CD389ADAA}"/>
          </ac:graphicFrameMkLst>
        </pc:graphicFrameChg>
        <pc:picChg chg="add del mod">
          <ac:chgData name="Julio César Caro Cota" userId="3cd36ff71ab27381" providerId="LiveId" clId="{E469B6A8-FC97-4D35-A079-DC771D2108E9}" dt="2022-02-03T05:53:06.731" v="20123" actId="478"/>
          <ac:picMkLst>
            <pc:docMk/>
            <pc:sldMk cId="3802338553" sldId="288"/>
            <ac:picMk id="13" creationId="{CDFE7298-23C8-4C4D-8FDB-2F210DA440CA}"/>
          </ac:picMkLst>
        </pc:picChg>
        <pc:picChg chg="add mod">
          <ac:chgData name="Julio César Caro Cota" userId="3cd36ff71ab27381" providerId="LiveId" clId="{E469B6A8-FC97-4D35-A079-DC771D2108E9}" dt="2022-02-03T05:53:40.037" v="20156" actId="1037"/>
          <ac:picMkLst>
            <pc:docMk/>
            <pc:sldMk cId="3802338553" sldId="288"/>
            <ac:picMk id="18" creationId="{332E432B-7616-4AA9-83F0-8EA0A0DF7C46}"/>
          </ac:picMkLst>
        </pc:picChg>
        <pc:picChg chg="add mod">
          <ac:chgData name="Julio César Caro Cota" userId="3cd36ff71ab27381" providerId="LiveId" clId="{E469B6A8-FC97-4D35-A079-DC771D2108E9}" dt="2022-02-03T05:57:37.636" v="20355" actId="1035"/>
          <ac:picMkLst>
            <pc:docMk/>
            <pc:sldMk cId="3802338553" sldId="288"/>
            <ac:picMk id="20" creationId="{1B8DA08B-379D-4388-AB9A-2F44377BAD50}"/>
          </ac:picMkLst>
        </pc:picChg>
        <pc:picChg chg="add mod">
          <ac:chgData name="Julio César Caro Cota" userId="3cd36ff71ab27381" providerId="LiveId" clId="{E469B6A8-FC97-4D35-A079-DC771D2108E9}" dt="2022-02-03T05:56:28.955" v="20333" actId="1076"/>
          <ac:picMkLst>
            <pc:docMk/>
            <pc:sldMk cId="3802338553" sldId="288"/>
            <ac:picMk id="9218" creationId="{9F7AFB44-4227-4EF2-8081-4314578B27FF}"/>
          </ac:picMkLst>
        </pc:picChg>
        <pc:picChg chg="add mod">
          <ac:chgData name="Julio César Caro Cota" userId="3cd36ff71ab27381" providerId="LiveId" clId="{E469B6A8-FC97-4D35-A079-DC771D2108E9}" dt="2022-02-03T06:00:35.975" v="20498" actId="1076"/>
          <ac:picMkLst>
            <pc:docMk/>
            <pc:sldMk cId="3802338553" sldId="288"/>
            <ac:picMk id="9220" creationId="{F15B6C7E-281E-4B48-9D49-BC642EF8B6EF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55:02.535" v="24251" actId="20577"/>
        <pc:sldMkLst>
          <pc:docMk/>
          <pc:sldMk cId="3017764521" sldId="289"/>
        </pc:sldMkLst>
        <pc:spChg chg="del 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2" creationId="{5E3A10DB-209D-4A50-9E5C-97DCA75DF711}"/>
          </ac:spMkLst>
        </pc:spChg>
        <pc:spChg chg="del 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3" creationId="{454B296A-62E7-4FCB-AB4F-9885980378EB}"/>
          </ac:spMkLst>
        </pc:spChg>
        <pc:spChg chg="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4" creationId="{984CADD1-36BC-4243-9DB6-85AF37A05A30}"/>
          </ac:spMkLst>
        </pc:spChg>
        <pc:spChg chg="add mod ord">
          <ac:chgData name="Julio César Caro Cota" userId="3cd36ff71ab27381" providerId="LiveId" clId="{E469B6A8-FC97-4D35-A079-DC771D2108E9}" dt="2022-02-03T06:06:28.853" v="20748" actId="20577"/>
          <ac:spMkLst>
            <pc:docMk/>
            <pc:sldMk cId="3017764521" sldId="289"/>
            <ac:spMk id="5" creationId="{2E5F405F-E078-4BDE-BB8C-418837B21BFD}"/>
          </ac:spMkLst>
        </pc:spChg>
        <pc:spChg chg="add mod ord">
          <ac:chgData name="Julio César Caro Cota" userId="3cd36ff71ab27381" providerId="LiveId" clId="{E469B6A8-FC97-4D35-A079-DC771D2108E9}" dt="2022-02-03T07:55:02.535" v="24251" actId="20577"/>
          <ac:spMkLst>
            <pc:docMk/>
            <pc:sldMk cId="3017764521" sldId="289"/>
            <ac:spMk id="6" creationId="{14930F03-6FED-4221-B04C-FE563BF4AAE2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06:14:56.856" v="20911" actId="1076"/>
        <pc:sldMkLst>
          <pc:docMk/>
          <pc:sldMk cId="1825347974" sldId="290"/>
        </pc:sldMkLst>
        <pc:spChg chg="del 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2" creationId="{6A5A3EEB-29D4-4D30-8B60-1168A267A239}"/>
          </ac:spMkLst>
        </pc:spChg>
        <pc:spChg chg="del 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3" creationId="{D76E8584-255A-4987-84D6-AFA2DB8D9C33}"/>
          </ac:spMkLst>
        </pc:spChg>
        <pc:spChg chg="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4" creationId="{180ED960-4D51-4DBF-B0C2-F07CCAACF288}"/>
          </ac:spMkLst>
        </pc:spChg>
        <pc:spChg chg="add mod ord">
          <ac:chgData name="Julio César Caro Cota" userId="3cd36ff71ab27381" providerId="LiveId" clId="{E469B6A8-FC97-4D35-A079-DC771D2108E9}" dt="2022-02-03T06:08:03.283" v="20787" actId="20577"/>
          <ac:spMkLst>
            <pc:docMk/>
            <pc:sldMk cId="1825347974" sldId="290"/>
            <ac:spMk id="5" creationId="{9EBA7C4D-F6BB-4F44-B09A-4D36A1872093}"/>
          </ac:spMkLst>
        </pc:spChg>
        <pc:spChg chg="add mod ord">
          <ac:chgData name="Julio César Caro Cota" userId="3cd36ff71ab27381" providerId="LiveId" clId="{E469B6A8-FC97-4D35-A079-DC771D2108E9}" dt="2022-02-03T06:14:14.064" v="20877" actId="14100"/>
          <ac:spMkLst>
            <pc:docMk/>
            <pc:sldMk cId="1825347974" sldId="290"/>
            <ac:spMk id="6" creationId="{E68F3767-3971-4C68-95B3-5F2351043E26}"/>
          </ac:spMkLst>
        </pc:spChg>
        <pc:graphicFrameChg chg="add del mod">
          <ac:chgData name="Julio César Caro Cota" userId="3cd36ff71ab27381" providerId="LiveId" clId="{E469B6A8-FC97-4D35-A079-DC771D2108E9}" dt="2022-02-03T06:11:05.738" v="20860" actId="478"/>
          <ac:graphicFrameMkLst>
            <pc:docMk/>
            <pc:sldMk cId="1825347974" sldId="290"/>
            <ac:graphicFrameMk id="7" creationId="{8F2A0995-132B-455D-B299-C149FF72999A}"/>
          </ac:graphicFrameMkLst>
        </pc:graphicFrameChg>
        <pc:graphicFrameChg chg="add del mod">
          <ac:chgData name="Julio César Caro Cota" userId="3cd36ff71ab27381" providerId="LiveId" clId="{E469B6A8-FC97-4D35-A079-DC771D2108E9}" dt="2022-02-03T06:11:41.454" v="20865" actId="478"/>
          <ac:graphicFrameMkLst>
            <pc:docMk/>
            <pc:sldMk cId="1825347974" sldId="290"/>
            <ac:graphicFrameMk id="8" creationId="{C3FF5062-2C8F-4DC2-A5C8-F3034322550A}"/>
          </ac:graphicFrameMkLst>
        </pc:graphicFrameChg>
        <pc:picChg chg="add mod">
          <ac:chgData name="Julio César Caro Cota" userId="3cd36ff71ab27381" providerId="LiveId" clId="{E469B6A8-FC97-4D35-A079-DC771D2108E9}" dt="2022-02-03T06:14:56.856" v="20911" actId="1076"/>
          <ac:picMkLst>
            <pc:docMk/>
            <pc:sldMk cId="1825347974" sldId="290"/>
            <ac:picMk id="10" creationId="{AF2C19AA-1BCC-40F6-9A06-0D63CFC4C89D}"/>
          </ac:picMkLst>
        </pc:picChg>
      </pc:sldChg>
      <pc:sldChg chg="addSp delSp modSp add mod">
        <pc:chgData name="Julio César Caro Cota" userId="3cd36ff71ab27381" providerId="LiveId" clId="{E469B6A8-FC97-4D35-A079-DC771D2108E9}" dt="2022-02-03T06:14:45.771" v="20910" actId="1076"/>
        <pc:sldMkLst>
          <pc:docMk/>
          <pc:sldMk cId="583149130" sldId="291"/>
        </pc:sldMkLst>
        <pc:picChg chg="add mod">
          <ac:chgData name="Julio César Caro Cota" userId="3cd36ff71ab27381" providerId="LiveId" clId="{E469B6A8-FC97-4D35-A079-DC771D2108E9}" dt="2022-02-03T06:14:45.771" v="20910" actId="1076"/>
          <ac:picMkLst>
            <pc:docMk/>
            <pc:sldMk cId="583149130" sldId="291"/>
            <ac:picMk id="3" creationId="{718DCB79-BF70-482F-90EB-18E843110611}"/>
          </ac:picMkLst>
        </pc:picChg>
        <pc:picChg chg="del">
          <ac:chgData name="Julio César Caro Cota" userId="3cd36ff71ab27381" providerId="LiveId" clId="{E469B6A8-FC97-4D35-A079-DC771D2108E9}" dt="2022-02-03T06:14:32.155" v="20905" actId="478"/>
          <ac:picMkLst>
            <pc:docMk/>
            <pc:sldMk cId="583149130" sldId="291"/>
            <ac:picMk id="10" creationId="{AF2C19AA-1BCC-40F6-9A06-0D63CFC4C89D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19:41:24.751" v="25190" actId="20577"/>
        <pc:sldMkLst>
          <pc:docMk/>
          <pc:sldMk cId="942516282" sldId="292"/>
        </pc:sldMkLst>
        <pc:spChg chg="mod">
          <ac:chgData name="Julio César Caro Cota" userId="3cd36ff71ab27381" providerId="LiveId" clId="{E469B6A8-FC97-4D35-A079-DC771D2108E9}" dt="2022-02-03T06:23:14.125" v="21141" actId="6549"/>
          <ac:spMkLst>
            <pc:docMk/>
            <pc:sldMk cId="942516282" sldId="292"/>
            <ac:spMk id="5" creationId="{9EBA7C4D-F6BB-4F44-B09A-4D36A1872093}"/>
          </ac:spMkLst>
        </pc:spChg>
        <pc:spChg chg="mod">
          <ac:chgData name="Julio César Caro Cota" userId="3cd36ff71ab27381" providerId="LiveId" clId="{E469B6A8-FC97-4D35-A079-DC771D2108E9}" dt="2022-02-03T06:24:52.306" v="21286" actId="20577"/>
          <ac:spMkLst>
            <pc:docMk/>
            <pc:sldMk cId="942516282" sldId="292"/>
            <ac:spMk id="6" creationId="{E68F3767-3971-4C68-95B3-5F2351043E26}"/>
          </ac:spMkLst>
        </pc:spChg>
        <pc:picChg chg="del">
          <ac:chgData name="Julio César Caro Cota" userId="3cd36ff71ab27381" providerId="LiveId" clId="{E469B6A8-FC97-4D35-A079-DC771D2108E9}" dt="2022-02-03T06:17:04.700" v="20913" actId="478"/>
          <ac:picMkLst>
            <pc:docMk/>
            <pc:sldMk cId="942516282" sldId="292"/>
            <ac:picMk id="3" creationId="{718DCB79-BF70-482F-90EB-18E843110611}"/>
          </ac:picMkLst>
        </pc:picChg>
        <pc:picChg chg="add mod">
          <ac:chgData name="Julio César Caro Cota" userId="3cd36ff71ab27381" providerId="LiveId" clId="{E469B6A8-FC97-4D35-A079-DC771D2108E9}" dt="2022-02-03T06:20:22.112" v="21107" actId="1076"/>
          <ac:picMkLst>
            <pc:docMk/>
            <pc:sldMk cId="942516282" sldId="292"/>
            <ac:picMk id="7" creationId="{C744C43F-DC59-4A4B-9953-8B5927ABC55E}"/>
          </ac:picMkLst>
        </pc:picChg>
      </pc:sldChg>
      <pc:sldChg chg="addSp delSp modSp new mod modNotesTx">
        <pc:chgData name="Julio César Caro Cota" userId="3cd36ff71ab27381" providerId="LiveId" clId="{E469B6A8-FC97-4D35-A079-DC771D2108E9}" dt="2022-02-03T19:41:51.663" v="25191"/>
        <pc:sldMkLst>
          <pc:docMk/>
          <pc:sldMk cId="3971041633" sldId="293"/>
        </pc:sldMkLst>
        <pc:spChg chg="mod">
          <ac:chgData name="Julio César Caro Cota" userId="3cd36ff71ab27381" providerId="LiveId" clId="{E469B6A8-FC97-4D35-A079-DC771D2108E9}" dt="2022-02-03T06:25:13.586" v="21306" actId="20577"/>
          <ac:spMkLst>
            <pc:docMk/>
            <pc:sldMk cId="3971041633" sldId="293"/>
            <ac:spMk id="2" creationId="{9143EA4C-F9CF-4684-A094-7EE2B7B611BB}"/>
          </ac:spMkLst>
        </pc:spChg>
        <pc:spChg chg="del">
          <ac:chgData name="Julio César Caro Cota" userId="3cd36ff71ab27381" providerId="LiveId" clId="{E469B6A8-FC97-4D35-A079-DC771D2108E9}" dt="2022-02-03T06:25:17.754" v="21307" actId="478"/>
          <ac:spMkLst>
            <pc:docMk/>
            <pc:sldMk cId="3971041633" sldId="293"/>
            <ac:spMk id="3" creationId="{262558C3-FE42-4938-A574-CE9EA393425E}"/>
          </ac:spMkLst>
        </pc:spChg>
        <pc:picChg chg="add mod">
          <ac:chgData name="Julio César Caro Cota" userId="3cd36ff71ab27381" providerId="LiveId" clId="{E469B6A8-FC97-4D35-A079-DC771D2108E9}" dt="2022-02-03T06:30:12.652" v="21339" actId="1076"/>
          <ac:picMkLst>
            <pc:docMk/>
            <pc:sldMk cId="3971041633" sldId="293"/>
            <ac:picMk id="6" creationId="{D4BF77F8-2148-48DF-A476-219CE549C5FB}"/>
          </ac:picMkLst>
        </pc:picChg>
        <pc:picChg chg="add mod modCrop">
          <ac:chgData name="Julio César Caro Cota" userId="3cd36ff71ab27381" providerId="LiveId" clId="{E469B6A8-FC97-4D35-A079-DC771D2108E9}" dt="2022-02-03T06:30:08.571" v="21336" actId="14100"/>
          <ac:picMkLst>
            <pc:docMk/>
            <pc:sldMk cId="3971041633" sldId="293"/>
            <ac:picMk id="8" creationId="{1038F20F-FCAB-4194-879F-A306DD6EE9FA}"/>
          </ac:picMkLst>
        </pc:picChg>
        <pc:picChg chg="add del mod">
          <ac:chgData name="Julio César Caro Cota" userId="3cd36ff71ab27381" providerId="LiveId" clId="{E469B6A8-FC97-4D35-A079-DC771D2108E9}" dt="2022-02-03T06:25:57.785" v="21310" actId="478"/>
          <ac:picMkLst>
            <pc:docMk/>
            <pc:sldMk cId="3971041633" sldId="293"/>
            <ac:picMk id="10242" creationId="{A6D7D9DC-94E4-4DEB-8759-9DF2B06231DC}"/>
          </ac:picMkLst>
        </pc:picChg>
        <pc:picChg chg="add mod">
          <ac:chgData name="Julio César Caro Cota" userId="3cd36ff71ab27381" providerId="LiveId" clId="{E469B6A8-FC97-4D35-A079-DC771D2108E9}" dt="2022-02-03T06:26:50.414" v="21315" actId="1076"/>
          <ac:picMkLst>
            <pc:docMk/>
            <pc:sldMk cId="3971041633" sldId="293"/>
            <ac:picMk id="10244" creationId="{E4C32D60-8555-4FE7-890B-31505A736BF4}"/>
          </ac:picMkLst>
        </pc:picChg>
        <pc:picChg chg="add mod">
          <ac:chgData name="Julio César Caro Cota" userId="3cd36ff71ab27381" providerId="LiveId" clId="{E469B6A8-FC97-4D35-A079-DC771D2108E9}" dt="2022-02-03T06:30:17.911" v="21341" actId="14100"/>
          <ac:picMkLst>
            <pc:docMk/>
            <pc:sldMk cId="3971041633" sldId="293"/>
            <ac:picMk id="10246" creationId="{296E6E30-9CA5-422E-A60C-B23B50AFB5AF}"/>
          </ac:picMkLst>
        </pc:picChg>
      </pc:sldChg>
      <pc:sldChg chg="addSp modSp new mod">
        <pc:chgData name="Julio César Caro Cota" userId="3cd36ff71ab27381" providerId="LiveId" clId="{E469B6A8-FC97-4D35-A079-DC771D2108E9}" dt="2022-02-03T06:35:55.269" v="21456" actId="113"/>
        <pc:sldMkLst>
          <pc:docMk/>
          <pc:sldMk cId="1467949605" sldId="294"/>
        </pc:sldMkLst>
        <pc:spChg chg="mod">
          <ac:chgData name="Julio César Caro Cota" userId="3cd36ff71ab27381" providerId="LiveId" clId="{E469B6A8-FC97-4D35-A079-DC771D2108E9}" dt="2022-02-03T06:30:46.099" v="21381" actId="20577"/>
          <ac:spMkLst>
            <pc:docMk/>
            <pc:sldMk cId="1467949605" sldId="294"/>
            <ac:spMk id="2" creationId="{8692F8CE-DB8F-44CF-B01F-5D06087E1CD7}"/>
          </ac:spMkLst>
        </pc:spChg>
        <pc:spChg chg="mod">
          <ac:chgData name="Julio César Caro Cota" userId="3cd36ff71ab27381" providerId="LiveId" clId="{E469B6A8-FC97-4D35-A079-DC771D2108E9}" dt="2022-02-03T06:35:55.269" v="21456" actId="113"/>
          <ac:spMkLst>
            <pc:docMk/>
            <pc:sldMk cId="1467949605" sldId="294"/>
            <ac:spMk id="3" creationId="{3CA0F7F8-D5FA-4510-AB93-A1B74DCD96D7}"/>
          </ac:spMkLst>
        </pc:spChg>
        <pc:picChg chg="add mod modCrop">
          <ac:chgData name="Julio César Caro Cota" userId="3cd36ff71ab27381" providerId="LiveId" clId="{E469B6A8-FC97-4D35-A079-DC771D2108E9}" dt="2022-02-03T06:32:18.581" v="21409" actId="1035"/>
          <ac:picMkLst>
            <pc:docMk/>
            <pc:sldMk cId="1467949605" sldId="294"/>
            <ac:picMk id="6" creationId="{69E640C4-42B6-4A85-84DC-084A9C37FDD0}"/>
          </ac:picMkLst>
        </pc:picChg>
      </pc:sldChg>
      <pc:sldChg chg="addSp delSp modSp add mod">
        <pc:chgData name="Julio César Caro Cota" userId="3cd36ff71ab27381" providerId="LiveId" clId="{E469B6A8-FC97-4D35-A079-DC771D2108E9}" dt="2022-02-03T06:35:59.738" v="21457" actId="113"/>
        <pc:sldMkLst>
          <pc:docMk/>
          <pc:sldMk cId="274332061" sldId="295"/>
        </pc:sldMkLst>
        <pc:spChg chg="mod">
          <ac:chgData name="Julio César Caro Cota" userId="3cd36ff71ab27381" providerId="LiveId" clId="{E469B6A8-FC97-4D35-A079-DC771D2108E9}" dt="2022-02-03T06:35:59.738" v="21457" actId="113"/>
          <ac:spMkLst>
            <pc:docMk/>
            <pc:sldMk cId="274332061" sldId="295"/>
            <ac:spMk id="3" creationId="{3CA0F7F8-D5FA-4510-AB93-A1B74DCD96D7}"/>
          </ac:spMkLst>
        </pc:spChg>
        <pc:picChg chg="del">
          <ac:chgData name="Julio César Caro Cota" userId="3cd36ff71ab27381" providerId="LiveId" clId="{E469B6A8-FC97-4D35-A079-DC771D2108E9}" dt="2022-02-03T06:35:21.720" v="21427" actId="478"/>
          <ac:picMkLst>
            <pc:docMk/>
            <pc:sldMk cId="274332061" sldId="295"/>
            <ac:picMk id="6" creationId="{69E640C4-42B6-4A85-84DC-084A9C37FDD0}"/>
          </ac:picMkLst>
        </pc:picChg>
        <pc:picChg chg="add mod">
          <ac:chgData name="Julio César Caro Cota" userId="3cd36ff71ab27381" providerId="LiveId" clId="{E469B6A8-FC97-4D35-A079-DC771D2108E9}" dt="2022-02-03T06:35:38.383" v="21455" actId="1036"/>
          <ac:picMkLst>
            <pc:docMk/>
            <pc:sldMk cId="274332061" sldId="295"/>
            <ac:picMk id="7" creationId="{D6C4818A-1059-4B32-A571-42C5490A5445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17:40:22.317" v="25111" actId="113"/>
        <pc:sldMkLst>
          <pc:docMk/>
          <pc:sldMk cId="290378999" sldId="296"/>
        </pc:sldMkLst>
        <pc:spChg chg="del 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2" creationId="{19F649FB-4FF4-43B7-A627-5EB21D9689B5}"/>
          </ac:spMkLst>
        </pc:spChg>
        <pc:spChg chg="del 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3" creationId="{C6AF00AD-234A-4500-8D02-E5DCE41EB0F1}"/>
          </ac:spMkLst>
        </pc:spChg>
        <pc:spChg chg="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4" creationId="{164D2C89-6BDE-4E57-BC6B-73601A546D13}"/>
          </ac:spMkLst>
        </pc:spChg>
        <pc:spChg chg="add mod ord">
          <ac:chgData name="Julio César Caro Cota" userId="3cd36ff71ab27381" providerId="LiveId" clId="{E469B6A8-FC97-4D35-A079-DC771D2108E9}" dt="2022-02-03T06:37:14.891" v="21494" actId="20577"/>
          <ac:spMkLst>
            <pc:docMk/>
            <pc:sldMk cId="290378999" sldId="296"/>
            <ac:spMk id="5" creationId="{72DAF495-1DC4-4C18-B3D1-8A99FEEF0B9F}"/>
          </ac:spMkLst>
        </pc:spChg>
        <pc:spChg chg="add mod ord">
          <ac:chgData name="Julio César Caro Cota" userId="3cd36ff71ab27381" providerId="LiveId" clId="{E469B6A8-FC97-4D35-A079-DC771D2108E9}" dt="2022-02-03T17:40:22.317" v="25111" actId="113"/>
          <ac:spMkLst>
            <pc:docMk/>
            <pc:sldMk cId="290378999" sldId="296"/>
            <ac:spMk id="6" creationId="{25D2FF09-C23D-4E7C-8986-9D88C3B62B7D}"/>
          </ac:spMkLst>
        </pc:spChg>
        <pc:picChg chg="add mod">
          <ac:chgData name="Julio César Caro Cota" userId="3cd36ff71ab27381" providerId="LiveId" clId="{E469B6A8-FC97-4D35-A079-DC771D2108E9}" dt="2022-02-03T06:39:17.325" v="21697" actId="1076"/>
          <ac:picMkLst>
            <pc:docMk/>
            <pc:sldMk cId="290378999" sldId="296"/>
            <ac:picMk id="8" creationId="{7C9266D2-EB50-4913-94A6-CC8FBB70AA27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06:22.803" v="22357" actId="255"/>
        <pc:sldMkLst>
          <pc:docMk/>
          <pc:sldMk cId="1296076021" sldId="297"/>
        </pc:sldMkLst>
        <pc:spChg chg="mod ord">
          <ac:chgData name="Julio César Caro Cota" userId="3cd36ff71ab27381" providerId="LiveId" clId="{E469B6A8-FC97-4D35-A079-DC771D2108E9}" dt="2022-02-03T07:06:22.803" v="22357" actId="255"/>
          <ac:spMkLst>
            <pc:docMk/>
            <pc:sldMk cId="1296076021" sldId="297"/>
            <ac:spMk id="2" creationId="{A383F808-BDD4-4AF9-9238-0A3EA7A90B8D}"/>
          </ac:spMkLst>
        </pc:spChg>
        <pc:spChg chg="del mod ord">
          <ac:chgData name="Julio César Caro Cota" userId="3cd36ff71ab27381" providerId="LiveId" clId="{E469B6A8-FC97-4D35-A079-DC771D2108E9}" dt="2022-02-03T06:42:38.604" v="21799" actId="700"/>
          <ac:spMkLst>
            <pc:docMk/>
            <pc:sldMk cId="1296076021" sldId="297"/>
            <ac:spMk id="3" creationId="{70C89B5C-86D0-4FE3-A74D-92C61885C45D}"/>
          </ac:spMkLst>
        </pc:spChg>
        <pc:spChg chg="mod ord">
          <ac:chgData name="Julio César Caro Cota" userId="3cd36ff71ab27381" providerId="LiveId" clId="{E469B6A8-FC97-4D35-A079-DC771D2108E9}" dt="2022-02-03T06:42:38.604" v="21799" actId="700"/>
          <ac:spMkLst>
            <pc:docMk/>
            <pc:sldMk cId="1296076021" sldId="297"/>
            <ac:spMk id="4" creationId="{1FF12135-5C51-4FB0-B4D6-7A68CA2C710A}"/>
          </ac:spMkLst>
        </pc:spChg>
        <pc:spChg chg="add mod ord">
          <ac:chgData name="Julio César Caro Cota" userId="3cd36ff71ab27381" providerId="LiveId" clId="{E469B6A8-FC97-4D35-A079-DC771D2108E9}" dt="2022-02-03T06:48:32.345" v="22132" actId="20577"/>
          <ac:spMkLst>
            <pc:docMk/>
            <pc:sldMk cId="1296076021" sldId="297"/>
            <ac:spMk id="5" creationId="{24165873-7DD7-47FD-B842-E7C94FB11A93}"/>
          </ac:spMkLst>
        </pc:spChg>
        <pc:picChg chg="add del mod">
          <ac:chgData name="Julio César Caro Cota" userId="3cd36ff71ab27381" providerId="LiveId" clId="{E469B6A8-FC97-4D35-A079-DC771D2108E9}" dt="2022-02-03T06:47:07.225" v="22006" actId="478"/>
          <ac:picMkLst>
            <pc:docMk/>
            <pc:sldMk cId="1296076021" sldId="297"/>
            <ac:picMk id="7" creationId="{21C6BBE3-8F2F-48F0-B21C-CB409A50C595}"/>
          </ac:picMkLst>
        </pc:picChg>
        <pc:picChg chg="add mod">
          <ac:chgData name="Julio César Caro Cota" userId="3cd36ff71ab27381" providerId="LiveId" clId="{E469B6A8-FC97-4D35-A079-DC771D2108E9}" dt="2022-02-03T06:48:12.015" v="22077" actId="1035"/>
          <ac:picMkLst>
            <pc:docMk/>
            <pc:sldMk cId="1296076021" sldId="297"/>
            <ac:picMk id="9" creationId="{F19F64BA-8858-49B3-BBB3-F7DC9C56100B}"/>
          </ac:picMkLst>
        </pc:picChg>
        <pc:picChg chg="add mod">
          <ac:chgData name="Julio César Caro Cota" userId="3cd36ff71ab27381" providerId="LiveId" clId="{E469B6A8-FC97-4D35-A079-DC771D2108E9}" dt="2022-02-03T06:49:07.130" v="22170" actId="1036"/>
          <ac:picMkLst>
            <pc:docMk/>
            <pc:sldMk cId="1296076021" sldId="297"/>
            <ac:picMk id="11" creationId="{B7581E7E-8802-4FEE-9A62-0F4E909A7F19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41:05.052" v="23571" actId="1076"/>
        <pc:sldMkLst>
          <pc:docMk/>
          <pc:sldMk cId="2337036163" sldId="298"/>
        </pc:sldMkLst>
        <pc:spChg chg="mod">
          <ac:chgData name="Julio César Caro Cota" userId="3cd36ff71ab27381" providerId="LiveId" clId="{E469B6A8-FC97-4D35-A079-DC771D2108E9}" dt="2022-02-03T06:50:09.867" v="22177" actId="255"/>
          <ac:spMkLst>
            <pc:docMk/>
            <pc:sldMk cId="2337036163" sldId="298"/>
            <ac:spMk id="2" creationId="{8B0DA111-BAB7-42FF-B7B5-01B0F7C81C6E}"/>
          </ac:spMkLst>
        </pc:spChg>
        <pc:spChg chg="del">
          <ac:chgData name="Julio César Caro Cota" userId="3cd36ff71ab27381" providerId="LiveId" clId="{E469B6A8-FC97-4D35-A079-DC771D2108E9}" dt="2022-02-03T06:53:06.249" v="22178" actId="1032"/>
          <ac:spMkLst>
            <pc:docMk/>
            <pc:sldMk cId="2337036163" sldId="298"/>
            <ac:spMk id="3" creationId="{D7A22827-0B84-4BC6-992C-D19E66A0D649}"/>
          </ac:spMkLst>
        </pc:spChg>
        <pc:graphicFrameChg chg="add mod modGraphic">
          <ac:chgData name="Julio César Caro Cota" userId="3cd36ff71ab27381" providerId="LiveId" clId="{E469B6A8-FC97-4D35-A079-DC771D2108E9}" dt="2022-02-03T07:40:57.389" v="23569" actId="14100"/>
          <ac:graphicFrameMkLst>
            <pc:docMk/>
            <pc:sldMk cId="2337036163" sldId="298"/>
            <ac:graphicFrameMk id="5" creationId="{1A353C5F-2549-4271-B063-4B2B0BBFE15A}"/>
          </ac:graphicFrameMkLst>
        </pc:graphicFrameChg>
        <pc:picChg chg="add mod">
          <ac:chgData name="Julio César Caro Cota" userId="3cd36ff71ab27381" providerId="LiveId" clId="{E469B6A8-FC97-4D35-A079-DC771D2108E9}" dt="2022-02-03T07:41:05.052" v="23571" actId="1076"/>
          <ac:picMkLst>
            <pc:docMk/>
            <pc:sldMk cId="2337036163" sldId="298"/>
            <ac:picMk id="6" creationId="{3D567269-9DAA-457D-8CA9-E00D6E4EC664}"/>
          </ac:picMkLst>
        </pc:picChg>
      </pc:sldChg>
      <pc:sldChg chg="delSp modSp add mod ord">
        <pc:chgData name="Julio César Caro Cota" userId="3cd36ff71ab27381" providerId="LiveId" clId="{E469B6A8-FC97-4D35-A079-DC771D2108E9}" dt="2022-02-03T19:06:32.188" v="25130" actId="20577"/>
        <pc:sldMkLst>
          <pc:docMk/>
          <pc:sldMk cId="1412413902" sldId="299"/>
        </pc:sldMkLst>
        <pc:spChg chg="mod">
          <ac:chgData name="Julio César Caro Cota" userId="3cd36ff71ab27381" providerId="LiveId" clId="{E469B6A8-FC97-4D35-A079-DC771D2108E9}" dt="2022-02-03T07:12:56.373" v="22394" actId="20577"/>
          <ac:spMkLst>
            <pc:docMk/>
            <pc:sldMk cId="1412413902" sldId="299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06:32.188" v="25130" actId="20577"/>
          <ac:spMkLst>
            <pc:docMk/>
            <pc:sldMk cId="1412413902" sldId="299"/>
            <ac:spMk id="5" creationId="{24165873-7DD7-47FD-B842-E7C94FB11A93}"/>
          </ac:spMkLst>
        </pc:spChg>
        <pc:picChg chg="del">
          <ac:chgData name="Julio César Caro Cota" userId="3cd36ff71ab27381" providerId="LiveId" clId="{E469B6A8-FC97-4D35-A079-DC771D2108E9}" dt="2022-02-03T07:14:09.018" v="22413" actId="478"/>
          <ac:picMkLst>
            <pc:docMk/>
            <pc:sldMk cId="1412413902" sldId="299"/>
            <ac:picMk id="9" creationId="{F19F64BA-8858-49B3-BBB3-F7DC9C56100B}"/>
          </ac:picMkLst>
        </pc:picChg>
        <pc:picChg chg="del">
          <ac:chgData name="Julio César Caro Cota" userId="3cd36ff71ab27381" providerId="LiveId" clId="{E469B6A8-FC97-4D35-A079-DC771D2108E9}" dt="2022-02-03T07:19:21.758" v="22749" actId="478"/>
          <ac:picMkLst>
            <pc:docMk/>
            <pc:sldMk cId="1412413902" sldId="299"/>
            <ac:picMk id="11" creationId="{B7581E7E-8802-4FEE-9A62-0F4E909A7F19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20:45.985" v="22831" actId="22"/>
        <pc:sldMkLst>
          <pc:docMk/>
          <pc:sldMk cId="3134289811" sldId="300"/>
        </pc:sldMkLst>
        <pc:spChg chg="del 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2" creationId="{97CB66D4-7213-472D-A0C8-0174CEF0EB64}"/>
          </ac:spMkLst>
        </pc:spChg>
        <pc:spChg chg="del 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3" creationId="{2B32D678-BC17-442A-81D7-7B8D5A5509C1}"/>
          </ac:spMkLst>
        </pc:spChg>
        <pc:spChg chg="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4" creationId="{0ECF0B6A-586E-4E7E-9711-2AD9F65AFA4C}"/>
          </ac:spMkLst>
        </pc:spChg>
        <pc:spChg chg="add mod ord">
          <ac:chgData name="Julio César Caro Cota" userId="3cd36ff71ab27381" providerId="LiveId" clId="{E469B6A8-FC97-4D35-A079-DC771D2108E9}" dt="2022-02-03T07:20:38.705" v="22830" actId="20577"/>
          <ac:spMkLst>
            <pc:docMk/>
            <pc:sldMk cId="3134289811" sldId="300"/>
            <ac:spMk id="5" creationId="{D2D1A4E6-1B72-4696-91CE-ECF21F19EAF1}"/>
          </ac:spMkLst>
        </pc:spChg>
        <pc:spChg chg="add del mod ord">
          <ac:chgData name="Julio César Caro Cota" userId="3cd36ff71ab27381" providerId="LiveId" clId="{E469B6A8-FC97-4D35-A079-DC771D2108E9}" dt="2022-02-03T07:20:45.985" v="22831" actId="22"/>
          <ac:spMkLst>
            <pc:docMk/>
            <pc:sldMk cId="3134289811" sldId="300"/>
            <ac:spMk id="6" creationId="{4580BC5E-1309-43F6-8E5D-596C96F614DE}"/>
          </ac:spMkLst>
        </pc:spChg>
        <pc:picChg chg="add mod ord">
          <ac:chgData name="Julio César Caro Cota" userId="3cd36ff71ab27381" providerId="LiveId" clId="{E469B6A8-FC97-4D35-A079-DC771D2108E9}" dt="2022-02-03T07:20:45.985" v="22831" actId="22"/>
          <ac:picMkLst>
            <pc:docMk/>
            <pc:sldMk cId="3134289811" sldId="300"/>
            <ac:picMk id="8" creationId="{8BD9B35E-0DE2-40C6-B834-DEA214486A43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2:40.025" v="22854" actId="1076"/>
        <pc:sldMkLst>
          <pc:docMk/>
          <pc:sldMk cId="2199150329" sldId="301"/>
        </pc:sldMkLst>
        <pc:spChg chg="mod">
          <ac:chgData name="Julio César Caro Cota" userId="3cd36ff71ab27381" providerId="LiveId" clId="{E469B6A8-FC97-4D35-A079-DC771D2108E9}" dt="2022-02-03T07:21:54.167" v="22848" actId="20577"/>
          <ac:spMkLst>
            <pc:docMk/>
            <pc:sldMk cId="2199150329" sldId="301"/>
            <ac:spMk id="2" creationId="{EE4837BF-E2F1-4C82-9A6B-D853F71116EA}"/>
          </ac:spMkLst>
        </pc:spChg>
        <pc:spChg chg="del">
          <ac:chgData name="Julio César Caro Cota" userId="3cd36ff71ab27381" providerId="LiveId" clId="{E469B6A8-FC97-4D35-A079-DC771D2108E9}" dt="2022-02-03T07:21:57.401" v="22849" actId="22"/>
          <ac:spMkLst>
            <pc:docMk/>
            <pc:sldMk cId="2199150329" sldId="301"/>
            <ac:spMk id="3" creationId="{ECB2CF72-9466-44BC-AA70-13AE4F7E609E}"/>
          </ac:spMkLst>
        </pc:spChg>
        <pc:spChg chg="add del mod">
          <ac:chgData name="Julio César Caro Cota" userId="3cd36ff71ab27381" providerId="LiveId" clId="{E469B6A8-FC97-4D35-A079-DC771D2108E9}" dt="2022-02-03T07:22:37.766" v="22853" actId="478"/>
          <ac:spMkLst>
            <pc:docMk/>
            <pc:sldMk cId="2199150329" sldId="301"/>
            <ac:spMk id="10" creationId="{B77E2140-D84B-446D-86F1-1E8B12EA46C6}"/>
          </ac:spMkLst>
        </pc:spChg>
        <pc:picChg chg="add del mod ord">
          <ac:chgData name="Julio César Caro Cota" userId="3cd36ff71ab27381" providerId="LiveId" clId="{E469B6A8-FC97-4D35-A079-DC771D2108E9}" dt="2022-02-03T07:22:34.929" v="22852" actId="478"/>
          <ac:picMkLst>
            <pc:docMk/>
            <pc:sldMk cId="2199150329" sldId="301"/>
            <ac:picMk id="6" creationId="{6FF082D5-4A0F-4B69-B8BD-19ADBBAC7EF5}"/>
          </ac:picMkLst>
        </pc:picChg>
        <pc:picChg chg="add mod">
          <ac:chgData name="Julio César Caro Cota" userId="3cd36ff71ab27381" providerId="LiveId" clId="{E469B6A8-FC97-4D35-A079-DC771D2108E9}" dt="2022-02-03T07:22:40.025" v="22854" actId="1076"/>
          <ac:picMkLst>
            <pc:docMk/>
            <pc:sldMk cId="2199150329" sldId="301"/>
            <ac:picMk id="8" creationId="{7E1337E8-FB7D-4E1E-8C87-CA9180E589BF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3:34.434" v="22870" actId="22"/>
        <pc:sldMkLst>
          <pc:docMk/>
          <pc:sldMk cId="1476757797" sldId="302"/>
        </pc:sldMkLst>
        <pc:spChg chg="mod">
          <ac:chgData name="Julio César Caro Cota" userId="3cd36ff71ab27381" providerId="LiveId" clId="{E469B6A8-FC97-4D35-A079-DC771D2108E9}" dt="2022-02-03T07:22:57.248" v="22868" actId="20577"/>
          <ac:spMkLst>
            <pc:docMk/>
            <pc:sldMk cId="1476757797" sldId="302"/>
            <ac:spMk id="2" creationId="{AABA2160-B0C7-4E42-8095-B66E93E6F662}"/>
          </ac:spMkLst>
        </pc:spChg>
        <pc:spChg chg="del">
          <ac:chgData name="Julio César Caro Cota" userId="3cd36ff71ab27381" providerId="LiveId" clId="{E469B6A8-FC97-4D35-A079-DC771D2108E9}" dt="2022-02-03T07:23:33.435" v="22869" actId="478"/>
          <ac:spMkLst>
            <pc:docMk/>
            <pc:sldMk cId="1476757797" sldId="302"/>
            <ac:spMk id="3" creationId="{EA4EFBC4-D01B-4CA3-85B2-1B34DBD46313}"/>
          </ac:spMkLst>
        </pc:spChg>
        <pc:picChg chg="add">
          <ac:chgData name="Julio César Caro Cota" userId="3cd36ff71ab27381" providerId="LiveId" clId="{E469B6A8-FC97-4D35-A079-DC771D2108E9}" dt="2022-02-03T07:23:34.434" v="22870" actId="22"/>
          <ac:picMkLst>
            <pc:docMk/>
            <pc:sldMk cId="1476757797" sldId="302"/>
            <ac:picMk id="6" creationId="{7B5F83AB-3C24-41D0-A664-2EFAF715F56A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5:54.392" v="22890" actId="22"/>
        <pc:sldMkLst>
          <pc:docMk/>
          <pc:sldMk cId="1875625032" sldId="303"/>
        </pc:sldMkLst>
        <pc:spChg chg="mod">
          <ac:chgData name="Julio César Caro Cota" userId="3cd36ff71ab27381" providerId="LiveId" clId="{E469B6A8-FC97-4D35-A079-DC771D2108E9}" dt="2022-02-03T07:25:51.087" v="22889" actId="20577"/>
          <ac:spMkLst>
            <pc:docMk/>
            <pc:sldMk cId="1875625032" sldId="303"/>
            <ac:spMk id="2" creationId="{81BF60E7-FA49-41A0-A740-A431B3150E46}"/>
          </ac:spMkLst>
        </pc:spChg>
        <pc:spChg chg="del">
          <ac:chgData name="Julio César Caro Cota" userId="3cd36ff71ab27381" providerId="LiveId" clId="{E469B6A8-FC97-4D35-A079-DC771D2108E9}" dt="2022-02-03T07:25:54.392" v="22890" actId="22"/>
          <ac:spMkLst>
            <pc:docMk/>
            <pc:sldMk cId="1875625032" sldId="303"/>
            <ac:spMk id="3" creationId="{B5B94407-0BBA-472D-9789-C2E3C158BBBD}"/>
          </ac:spMkLst>
        </pc:spChg>
        <pc:picChg chg="add mod ord">
          <ac:chgData name="Julio César Caro Cota" userId="3cd36ff71ab27381" providerId="LiveId" clId="{E469B6A8-FC97-4D35-A079-DC771D2108E9}" dt="2022-02-03T07:25:54.392" v="22890" actId="22"/>
          <ac:picMkLst>
            <pc:docMk/>
            <pc:sldMk cId="1875625032" sldId="303"/>
            <ac:picMk id="6" creationId="{2F4CD328-0567-4ECC-A748-445967F484B6}"/>
          </ac:picMkLst>
        </pc:picChg>
      </pc:sldChg>
      <pc:sldChg chg="modSp add mod">
        <pc:chgData name="Julio César Caro Cota" userId="3cd36ff71ab27381" providerId="LiveId" clId="{E469B6A8-FC97-4D35-A079-DC771D2108E9}" dt="2022-02-03T19:15:48.140" v="25186" actId="115"/>
        <pc:sldMkLst>
          <pc:docMk/>
          <pc:sldMk cId="2649062068" sldId="304"/>
        </pc:sldMkLst>
        <pc:spChg chg="mod">
          <ac:chgData name="Julio César Caro Cota" userId="3cd36ff71ab27381" providerId="LiveId" clId="{E469B6A8-FC97-4D35-A079-DC771D2108E9}" dt="2022-02-03T07:30:09.111" v="22911" actId="20577"/>
          <ac:spMkLst>
            <pc:docMk/>
            <pc:sldMk cId="2649062068" sldId="304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15:48.140" v="25186" actId="115"/>
          <ac:spMkLst>
            <pc:docMk/>
            <pc:sldMk cId="2649062068" sldId="304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07:36:25.011" v="23231" actId="20577"/>
        <pc:sldMkLst>
          <pc:docMk/>
          <pc:sldMk cId="2249761156" sldId="305"/>
        </pc:sldMkLst>
        <pc:spChg chg="mod">
          <ac:chgData name="Julio César Caro Cota" userId="3cd36ff71ab27381" providerId="LiveId" clId="{E469B6A8-FC97-4D35-A079-DC771D2108E9}" dt="2022-02-03T07:32:17.415" v="23049" actId="20577"/>
          <ac:spMkLst>
            <pc:docMk/>
            <pc:sldMk cId="2249761156" sldId="305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07:36:25.011" v="23231" actId="20577"/>
          <ac:spMkLst>
            <pc:docMk/>
            <pc:sldMk cId="2249761156" sldId="305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07:41:29.522" v="23573" actId="20577"/>
        <pc:sldMkLst>
          <pc:docMk/>
          <pc:sldMk cId="3536573016" sldId="306"/>
        </pc:sldMkLst>
        <pc:spChg chg="mod">
          <ac:chgData name="Julio César Caro Cota" userId="3cd36ff71ab27381" providerId="LiveId" clId="{E469B6A8-FC97-4D35-A079-DC771D2108E9}" dt="2022-02-03T07:37:32.415" v="23253" actId="20577"/>
          <ac:spMkLst>
            <pc:docMk/>
            <pc:sldMk cId="3536573016" sldId="306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07:41:29.522" v="23573" actId="20577"/>
          <ac:spMkLst>
            <pc:docMk/>
            <pc:sldMk cId="3536573016" sldId="306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19:31:40.621" v="25188" actId="20577"/>
        <pc:sldMkLst>
          <pc:docMk/>
          <pc:sldMk cId="3263076376" sldId="307"/>
        </pc:sldMkLst>
        <pc:spChg chg="mod">
          <ac:chgData name="Julio César Caro Cota" userId="3cd36ff71ab27381" providerId="LiveId" clId="{E469B6A8-FC97-4D35-A079-DC771D2108E9}" dt="2022-02-03T07:42:25.578" v="23584" actId="20577"/>
          <ac:spMkLst>
            <pc:docMk/>
            <pc:sldMk cId="3263076376" sldId="307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31:40.621" v="25188" actId="20577"/>
          <ac:spMkLst>
            <pc:docMk/>
            <pc:sldMk cId="3263076376" sldId="307"/>
            <ac:spMk id="5" creationId="{24165873-7DD7-47FD-B842-E7C94FB11A93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07:53:30.153" v="24195" actId="1035"/>
        <pc:sldMkLst>
          <pc:docMk/>
          <pc:sldMk cId="1545793924" sldId="308"/>
        </pc:sldMkLst>
        <pc:spChg chg="del 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2" creationId="{18FB69E7-CE05-4FC4-9AC9-4535B2F01512}"/>
          </ac:spMkLst>
        </pc:spChg>
        <pc:spChg chg="del 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3" creationId="{FEFE5199-4A44-4523-B99D-7068868306A2}"/>
          </ac:spMkLst>
        </pc:spChg>
        <pc:spChg chg="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4" creationId="{FA90401D-2608-45A4-BF21-B341F4846BFB}"/>
          </ac:spMkLst>
        </pc:spChg>
        <pc:spChg chg="add mod ord">
          <ac:chgData name="Julio César Caro Cota" userId="3cd36ff71ab27381" providerId="LiveId" clId="{E469B6A8-FC97-4D35-A079-DC771D2108E9}" dt="2022-02-03T07:53:23.065" v="24189" actId="20577"/>
          <ac:spMkLst>
            <pc:docMk/>
            <pc:sldMk cId="1545793924" sldId="308"/>
            <ac:spMk id="5" creationId="{9286B5D9-758F-442A-9A87-089205FFCF15}"/>
          </ac:spMkLst>
        </pc:spChg>
        <pc:spChg chg="add del mod ord">
          <ac:chgData name="Julio César Caro Cota" userId="3cd36ff71ab27381" providerId="LiveId" clId="{E469B6A8-FC97-4D35-A079-DC771D2108E9}" dt="2022-02-03T07:49:31.465" v="24133" actId="478"/>
          <ac:spMkLst>
            <pc:docMk/>
            <pc:sldMk cId="1545793924" sldId="308"/>
            <ac:spMk id="6" creationId="{C55BAB22-F7AA-419E-A13E-45D8E06BC1C7}"/>
          </ac:spMkLst>
        </pc:spChg>
        <pc:picChg chg="add mod">
          <ac:chgData name="Julio César Caro Cota" userId="3cd36ff71ab27381" providerId="LiveId" clId="{E469B6A8-FC97-4D35-A079-DC771D2108E9}" dt="2022-02-03T07:53:30.153" v="24195" actId="1035"/>
          <ac:picMkLst>
            <pc:docMk/>
            <pc:sldMk cId="1545793924" sldId="308"/>
            <ac:picMk id="8" creationId="{43EB0C36-4F9C-492C-B8F2-6FB3AC04FA08}"/>
          </ac:picMkLst>
        </pc:picChg>
      </pc:sldChg>
      <pc:sldChg chg="addSp modSp new mod">
        <pc:chgData name="Julio César Caro Cota" userId="3cd36ff71ab27381" providerId="LiveId" clId="{E469B6A8-FC97-4D35-A079-DC771D2108E9}" dt="2022-02-03T08:06:27.532" v="24680" actId="20577"/>
        <pc:sldMkLst>
          <pc:docMk/>
          <pc:sldMk cId="1966619276" sldId="309"/>
        </pc:sldMkLst>
        <pc:spChg chg="mod">
          <ac:chgData name="Julio César Caro Cota" userId="3cd36ff71ab27381" providerId="LiveId" clId="{E469B6A8-FC97-4D35-A079-DC771D2108E9}" dt="2022-02-03T08:02:54.765" v="24315" actId="313"/>
          <ac:spMkLst>
            <pc:docMk/>
            <pc:sldMk cId="1966619276" sldId="309"/>
            <ac:spMk id="2" creationId="{48763DAE-CD0C-4390-81CC-8E97848CA12C}"/>
          </ac:spMkLst>
        </pc:spChg>
        <pc:spChg chg="mod">
          <ac:chgData name="Julio César Caro Cota" userId="3cd36ff71ab27381" providerId="LiveId" clId="{E469B6A8-FC97-4D35-A079-DC771D2108E9}" dt="2022-02-03T08:06:27.532" v="24680" actId="20577"/>
          <ac:spMkLst>
            <pc:docMk/>
            <pc:sldMk cId="1966619276" sldId="309"/>
            <ac:spMk id="3" creationId="{40D7A8B0-1E5D-4C74-8664-067FF16C616B}"/>
          </ac:spMkLst>
        </pc:spChg>
        <pc:picChg chg="add mod">
          <ac:chgData name="Julio César Caro Cota" userId="3cd36ff71ab27381" providerId="LiveId" clId="{E469B6A8-FC97-4D35-A079-DC771D2108E9}" dt="2022-02-03T08:02:43.166" v="24314"/>
          <ac:picMkLst>
            <pc:docMk/>
            <pc:sldMk cId="1966619276" sldId="309"/>
            <ac:picMk id="5" creationId="{552654FD-2BCE-4BF1-95ED-2C90F25B2EE7}"/>
          </ac:picMkLst>
        </pc:picChg>
      </pc:sldChg>
      <pc:sldChg chg="addSp delSp modSp new mod">
        <pc:chgData name="Julio César Caro Cota" userId="3cd36ff71ab27381" providerId="LiveId" clId="{E469B6A8-FC97-4D35-A079-DC771D2108E9}" dt="2022-02-03T23:52:17.012" v="25754" actId="1037"/>
        <pc:sldMkLst>
          <pc:docMk/>
          <pc:sldMk cId="2298120789" sldId="310"/>
        </pc:sldMkLst>
        <pc:spChg chg="mod">
          <ac:chgData name="Julio César Caro Cota" userId="3cd36ff71ab27381" providerId="LiveId" clId="{E469B6A8-FC97-4D35-A079-DC771D2108E9}" dt="2022-02-03T23:19:53.815" v="25338" actId="20577"/>
          <ac:spMkLst>
            <pc:docMk/>
            <pc:sldMk cId="2298120789" sldId="310"/>
            <ac:spMk id="2" creationId="{76BEA331-43E5-42A0-A9D7-E5D91FB2421D}"/>
          </ac:spMkLst>
        </pc:spChg>
        <pc:spChg chg="del">
          <ac:chgData name="Julio César Caro Cota" userId="3cd36ff71ab27381" providerId="LiveId" clId="{E469B6A8-FC97-4D35-A079-DC771D2108E9}" dt="2022-02-03T23:20:39.296" v="25339" actId="3680"/>
          <ac:spMkLst>
            <pc:docMk/>
            <pc:sldMk cId="2298120789" sldId="310"/>
            <ac:spMk id="3" creationId="{3A6C3FFD-7A13-45B0-A8D8-B11395406FE0}"/>
          </ac:spMkLst>
        </pc:spChg>
        <pc:spChg chg="add del">
          <ac:chgData name="Julio César Caro Cota" userId="3cd36ff71ab27381" providerId="LiveId" clId="{E469B6A8-FC97-4D35-A079-DC771D2108E9}" dt="2022-02-03T23:50:45.343" v="25716" actId="22"/>
          <ac:spMkLst>
            <pc:docMk/>
            <pc:sldMk cId="2298120789" sldId="310"/>
            <ac:spMk id="36" creationId="{01389D26-0137-4359-BA7D-128FDE1FF82B}"/>
          </ac:spMkLst>
        </pc:spChg>
        <pc:graphicFrameChg chg="add mod ord modGraphic">
          <ac:chgData name="Julio César Caro Cota" userId="3cd36ff71ab27381" providerId="LiveId" clId="{E469B6A8-FC97-4D35-A079-DC771D2108E9}" dt="2022-02-03T23:42:55.970" v="25536"/>
          <ac:graphicFrameMkLst>
            <pc:docMk/>
            <pc:sldMk cId="2298120789" sldId="310"/>
            <ac:graphicFrameMk id="5" creationId="{360236A4-564A-40AC-9E43-FA00517E9F44}"/>
          </ac:graphicFrameMkLst>
        </pc:graphicFrameChg>
        <pc:graphicFrameChg chg="add mod">
          <ac:chgData name="Julio César Caro Cota" userId="3cd36ff71ab27381" providerId="LiveId" clId="{E469B6A8-FC97-4D35-A079-DC771D2108E9}" dt="2022-02-03T23:35:33.404" v="25419" actId="1038"/>
          <ac:graphicFrameMkLst>
            <pc:docMk/>
            <pc:sldMk cId="2298120789" sldId="310"/>
            <ac:graphicFrameMk id="6" creationId="{55DEEFB0-5A1F-47E8-9FAE-D104E525DDE2}"/>
          </ac:graphicFrameMkLst>
        </pc:graphicFrameChg>
        <pc:graphicFrameChg chg="add mod">
          <ac:chgData name="Julio César Caro Cota" userId="3cd36ff71ab27381" providerId="LiveId" clId="{E469B6A8-FC97-4D35-A079-DC771D2108E9}" dt="2022-02-03T23:37:42.293" v="25448" actId="1035"/>
          <ac:graphicFrameMkLst>
            <pc:docMk/>
            <pc:sldMk cId="2298120789" sldId="310"/>
            <ac:graphicFrameMk id="9" creationId="{3203E561-60D9-47D2-9951-EF2BA1EBE8F3}"/>
          </ac:graphicFrameMkLst>
        </pc:graphicFrameChg>
        <pc:graphicFrameChg chg="add mod">
          <ac:chgData name="Julio César Caro Cota" userId="3cd36ff71ab27381" providerId="LiveId" clId="{E469B6A8-FC97-4D35-A079-DC771D2108E9}" dt="2022-02-03T23:38:15.462" v="25450" actId="1076"/>
          <ac:graphicFrameMkLst>
            <pc:docMk/>
            <pc:sldMk cId="2298120789" sldId="310"/>
            <ac:graphicFrameMk id="10" creationId="{3E50A005-71C9-495A-854E-CCFFE46C9021}"/>
          </ac:graphicFrameMkLst>
        </pc:graphicFrameChg>
        <pc:graphicFrameChg chg="add mod">
          <ac:chgData name="Julio César Caro Cota" userId="3cd36ff71ab27381" providerId="LiveId" clId="{E469B6A8-FC97-4D35-A079-DC771D2108E9}" dt="2022-02-03T23:38:47.647" v="25452" actId="1076"/>
          <ac:graphicFrameMkLst>
            <pc:docMk/>
            <pc:sldMk cId="2298120789" sldId="310"/>
            <ac:graphicFrameMk id="11" creationId="{5F8909EC-0224-4A3A-A71D-6FDCACBAE0BE}"/>
          </ac:graphicFrameMkLst>
        </pc:graphicFrameChg>
        <pc:graphicFrameChg chg="add mod">
          <ac:chgData name="Julio César Caro Cota" userId="3cd36ff71ab27381" providerId="LiveId" clId="{E469B6A8-FC97-4D35-A079-DC771D2108E9}" dt="2022-02-03T23:39:26.543" v="25465" actId="1037"/>
          <ac:graphicFrameMkLst>
            <pc:docMk/>
            <pc:sldMk cId="2298120789" sldId="310"/>
            <ac:graphicFrameMk id="12" creationId="{4D89078C-CCB5-409A-B7E5-E2C891941C37}"/>
          </ac:graphicFrameMkLst>
        </pc:graphicFrameChg>
        <pc:graphicFrameChg chg="add mod">
          <ac:chgData name="Julio César Caro Cota" userId="3cd36ff71ab27381" providerId="LiveId" clId="{E469B6A8-FC97-4D35-A079-DC771D2108E9}" dt="2022-02-03T23:40:11.775" v="25472" actId="1035"/>
          <ac:graphicFrameMkLst>
            <pc:docMk/>
            <pc:sldMk cId="2298120789" sldId="310"/>
            <ac:graphicFrameMk id="13" creationId="{3893CBD3-E9BA-4C45-A54D-3DB4F51D2CD3}"/>
          </ac:graphicFrameMkLst>
        </pc:graphicFrameChg>
        <pc:picChg chg="add del mod modCrop">
          <ac:chgData name="Julio César Caro Cota" userId="3cd36ff71ab27381" providerId="LiveId" clId="{E469B6A8-FC97-4D35-A079-DC771D2108E9}" dt="2022-02-03T23:42:16.229" v="25528" actId="478"/>
          <ac:picMkLst>
            <pc:docMk/>
            <pc:sldMk cId="2298120789" sldId="310"/>
            <ac:picMk id="8" creationId="{495A83C5-996E-4909-8C2C-AD7CA515091D}"/>
          </ac:picMkLst>
        </pc:picChg>
        <pc:picChg chg="add mod">
          <ac:chgData name="Julio César Caro Cota" userId="3cd36ff71ab27381" providerId="LiveId" clId="{E469B6A8-FC97-4D35-A079-DC771D2108E9}" dt="2022-02-03T23:43:13.828" v="25552" actId="1038"/>
          <ac:picMkLst>
            <pc:docMk/>
            <pc:sldMk cId="2298120789" sldId="310"/>
            <ac:picMk id="15" creationId="{444430CC-E12A-4C9F-96FD-55ADCB9A525F}"/>
          </ac:picMkLst>
        </pc:picChg>
        <pc:picChg chg="add mod">
          <ac:chgData name="Julio César Caro Cota" userId="3cd36ff71ab27381" providerId="LiveId" clId="{E469B6A8-FC97-4D35-A079-DC771D2108E9}" dt="2022-02-03T23:43:46.965" v="25558" actId="962"/>
          <ac:picMkLst>
            <pc:docMk/>
            <pc:sldMk cId="2298120789" sldId="310"/>
            <ac:picMk id="17" creationId="{124037A4-5D24-4D53-A16D-A0CA4DF12AE5}"/>
          </ac:picMkLst>
        </pc:picChg>
        <pc:picChg chg="add mod">
          <ac:chgData name="Julio César Caro Cota" userId="3cd36ff71ab27381" providerId="LiveId" clId="{E469B6A8-FC97-4D35-A079-DC771D2108E9}" dt="2022-02-03T23:44:33.209" v="25565" actId="962"/>
          <ac:picMkLst>
            <pc:docMk/>
            <pc:sldMk cId="2298120789" sldId="310"/>
            <ac:picMk id="19" creationId="{4D566B30-13CB-422A-BBB2-992981BB75FF}"/>
          </ac:picMkLst>
        </pc:picChg>
        <pc:picChg chg="add mod">
          <ac:chgData name="Julio César Caro Cota" userId="3cd36ff71ab27381" providerId="LiveId" clId="{E469B6A8-FC97-4D35-A079-DC771D2108E9}" dt="2022-02-03T23:45:09.110" v="25581" actId="1038"/>
          <ac:picMkLst>
            <pc:docMk/>
            <pc:sldMk cId="2298120789" sldId="310"/>
            <ac:picMk id="21" creationId="{C2A2BBA6-0C74-49A9-8014-99C8C08FC715}"/>
          </ac:picMkLst>
        </pc:picChg>
        <pc:picChg chg="add mod">
          <ac:chgData name="Julio César Caro Cota" userId="3cd36ff71ab27381" providerId="LiveId" clId="{E469B6A8-FC97-4D35-A079-DC771D2108E9}" dt="2022-02-03T23:45:34.937" v="25594" actId="1038"/>
          <ac:picMkLst>
            <pc:docMk/>
            <pc:sldMk cId="2298120789" sldId="310"/>
            <ac:picMk id="23" creationId="{B985D1E8-A50E-491D-A8E9-8828A6F0B160}"/>
          </ac:picMkLst>
        </pc:picChg>
        <pc:picChg chg="add del mod">
          <ac:chgData name="Julio César Caro Cota" userId="3cd36ff71ab27381" providerId="LiveId" clId="{E469B6A8-FC97-4D35-A079-DC771D2108E9}" dt="2022-02-03T23:46:08.871" v="25601" actId="478"/>
          <ac:picMkLst>
            <pc:docMk/>
            <pc:sldMk cId="2298120789" sldId="310"/>
            <ac:picMk id="25" creationId="{41B67A73-067E-4EFA-92D6-2347424EFA3B}"/>
          </ac:picMkLst>
        </pc:picChg>
        <pc:picChg chg="add mod">
          <ac:chgData name="Julio César Caro Cota" userId="3cd36ff71ab27381" providerId="LiveId" clId="{E469B6A8-FC97-4D35-A079-DC771D2108E9}" dt="2022-02-03T23:46:34.581" v="25615" actId="1036"/>
          <ac:picMkLst>
            <pc:docMk/>
            <pc:sldMk cId="2298120789" sldId="310"/>
            <ac:picMk id="27" creationId="{20F9345E-6BC8-4DEB-A0E4-6CBA99BEF984}"/>
          </ac:picMkLst>
        </pc:picChg>
        <pc:picChg chg="add mod">
          <ac:chgData name="Julio César Caro Cota" userId="3cd36ff71ab27381" providerId="LiveId" clId="{E469B6A8-FC97-4D35-A079-DC771D2108E9}" dt="2022-02-03T23:47:38.899" v="25629" actId="1036"/>
          <ac:picMkLst>
            <pc:docMk/>
            <pc:sldMk cId="2298120789" sldId="310"/>
            <ac:picMk id="29" creationId="{EA26D8C4-0557-4D7C-A7E7-FFF9E589F5F0}"/>
          </ac:picMkLst>
        </pc:picChg>
        <pc:picChg chg="add mod">
          <ac:chgData name="Julio César Caro Cota" userId="3cd36ff71ab27381" providerId="LiveId" clId="{E469B6A8-FC97-4D35-A079-DC771D2108E9}" dt="2022-02-03T23:49:21.833" v="25691" actId="1038"/>
          <ac:picMkLst>
            <pc:docMk/>
            <pc:sldMk cId="2298120789" sldId="310"/>
            <ac:picMk id="31" creationId="{5DE761F4-53C6-4AEE-993B-4E2A7711E1F1}"/>
          </ac:picMkLst>
        </pc:picChg>
        <pc:picChg chg="add mod">
          <ac:chgData name="Julio César Caro Cota" userId="3cd36ff71ab27381" providerId="LiveId" clId="{E469B6A8-FC97-4D35-A079-DC771D2108E9}" dt="2022-02-03T23:49:42.373" v="25714" actId="1035"/>
          <ac:picMkLst>
            <pc:docMk/>
            <pc:sldMk cId="2298120789" sldId="310"/>
            <ac:picMk id="33" creationId="{11BEF2EE-3F6F-47DE-A0E9-7B79BA7473EE}"/>
          </ac:picMkLst>
        </pc:picChg>
        <pc:picChg chg="add mod">
          <ac:chgData name="Julio César Caro Cota" userId="3cd36ff71ab27381" providerId="LiveId" clId="{E469B6A8-FC97-4D35-A079-DC771D2108E9}" dt="2022-02-03T23:51:30.870" v="25746" actId="1076"/>
          <ac:picMkLst>
            <pc:docMk/>
            <pc:sldMk cId="2298120789" sldId="310"/>
            <ac:picMk id="37" creationId="{6C7D46C1-57D1-452B-B9C7-D0D38EFF22D7}"/>
          </ac:picMkLst>
        </pc:picChg>
        <pc:picChg chg="add mod">
          <ac:chgData name="Julio César Caro Cota" userId="3cd36ff71ab27381" providerId="LiveId" clId="{E469B6A8-FC97-4D35-A079-DC771D2108E9}" dt="2022-02-03T23:52:17.012" v="25754" actId="1037"/>
          <ac:picMkLst>
            <pc:docMk/>
            <pc:sldMk cId="2298120789" sldId="310"/>
            <ac:picMk id="39" creationId="{E79536FB-4569-4066-BE4A-E9708B6A1FF3}"/>
          </ac:picMkLst>
        </pc:picChg>
        <pc:picChg chg="add mod">
          <ac:chgData name="Julio César Caro Cota" userId="3cd36ff71ab27381" providerId="LiveId" clId="{E469B6A8-FC97-4D35-A079-DC771D2108E9}" dt="2022-02-03T23:42:40.063" v="25535" actId="1076"/>
          <ac:picMkLst>
            <pc:docMk/>
            <pc:sldMk cId="2298120789" sldId="310"/>
            <ac:picMk id="1026" creationId="{2801985C-1EBD-436B-97E2-471FC341D2E3}"/>
          </ac:picMkLst>
        </pc:picChg>
      </pc:sldChg>
      <pc:sldMasterChg chg="addSldLayout modSldLayout">
        <pc:chgData name="Julio César Caro Cota" userId="3cd36ff71ab27381" providerId="LiveId" clId="{E469B6A8-FC97-4D35-A079-DC771D2108E9}" dt="2022-02-03T00:53:06.465" v="12472" actId="14100"/>
        <pc:sldMasterMkLst>
          <pc:docMk/>
          <pc:sldMasterMk cId="1001498808" sldId="2147483648"/>
        </pc:sldMasterMkLst>
        <pc:sldLayoutChg chg="delSp mod">
          <pc:chgData name="Julio César Caro Cota" userId="3cd36ff71ab27381" providerId="LiveId" clId="{E469B6A8-FC97-4D35-A079-DC771D2108E9}" dt="2022-02-02T08:24:25.556" v="1790" actId="6014"/>
          <pc:sldLayoutMkLst>
            <pc:docMk/>
            <pc:sldMasterMk cId="1001498808" sldId="2147483648"/>
            <pc:sldLayoutMk cId="608326934" sldId="2147483649"/>
          </pc:sldLayoutMkLst>
          <pc:spChg chg="del">
            <ac:chgData name="Julio César Caro Cota" userId="3cd36ff71ab27381" providerId="LiveId" clId="{E469B6A8-FC97-4D35-A079-DC771D2108E9}" dt="2022-02-02T07:33:33.172" v="774" actId="478"/>
            <ac:spMkLst>
              <pc:docMk/>
              <pc:sldMasterMk cId="1001498808" sldId="2147483648"/>
              <pc:sldLayoutMk cId="608326934" sldId="2147483649"/>
              <ac:spMk id="4" creationId="{23F81A80-B076-4811-9586-BADFBD30A32C}"/>
            </ac:spMkLst>
          </pc:spChg>
          <pc:spChg chg="del">
            <ac:chgData name="Julio César Caro Cota" userId="3cd36ff71ab27381" providerId="LiveId" clId="{E469B6A8-FC97-4D35-A079-DC771D2108E9}" dt="2022-02-02T07:33:37.356" v="776" actId="478"/>
            <ac:spMkLst>
              <pc:docMk/>
              <pc:sldMasterMk cId="1001498808" sldId="2147483648"/>
              <pc:sldLayoutMk cId="608326934" sldId="2147483649"/>
              <ac:spMk id="5" creationId="{2A32B589-025D-41B3-871A-E19029475AEB}"/>
            </ac:spMkLst>
          </pc:spChg>
          <pc:spChg chg="del">
            <ac:chgData name="Julio César Caro Cota" userId="3cd36ff71ab27381" providerId="LiveId" clId="{E469B6A8-FC97-4D35-A079-DC771D2108E9}" dt="2022-02-02T07:33:36.050" v="775" actId="478"/>
            <ac:spMkLst>
              <pc:docMk/>
              <pc:sldMasterMk cId="1001498808" sldId="2147483648"/>
              <pc:sldLayoutMk cId="608326934" sldId="2147483649"/>
              <ac:spMk id="6" creationId="{41BAF6E5-DD3F-499B-A2A7-B5B2ABB656C3}"/>
            </ac:spMkLst>
          </pc:spChg>
        </pc:sldLayoutChg>
        <pc:sldLayoutChg chg="addSp delSp modSp mod">
          <pc:chgData name="Julio César Caro Cota" userId="3cd36ff71ab27381" providerId="LiveId" clId="{E469B6A8-FC97-4D35-A079-DC771D2108E9}" dt="2022-02-02T08:41:46.645" v="2361" actId="21"/>
          <pc:sldLayoutMkLst>
            <pc:docMk/>
            <pc:sldMasterMk cId="1001498808" sldId="2147483648"/>
            <pc:sldLayoutMk cId="1231946395" sldId="2147483650"/>
          </pc:sldLayoutMkLst>
          <pc:spChg chg="mod">
            <ac:chgData name="Julio César Caro Cota" userId="3cd36ff71ab27381" providerId="LiveId" clId="{E469B6A8-FC97-4D35-A079-DC771D2108E9}" dt="2022-02-02T08:23:17.807" v="1787" actId="255"/>
            <ac:spMkLst>
              <pc:docMk/>
              <pc:sldMasterMk cId="1001498808" sldId="2147483648"/>
              <pc:sldLayoutMk cId="1231946395" sldId="2147483650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08:06:21.204" v="1411" actId="255"/>
            <ac:spMkLst>
              <pc:docMk/>
              <pc:sldMasterMk cId="1001498808" sldId="2147483648"/>
              <pc:sldLayoutMk cId="1231946395" sldId="2147483650"/>
              <ac:spMk id="3" creationId="{AE061A07-A678-4050-945C-779080ED2679}"/>
            </ac:spMkLst>
          </pc:spChg>
          <pc:spChg chg="del mod">
            <ac:chgData name="Julio César Caro Cota" userId="3cd36ff71ab27381" providerId="LiveId" clId="{E469B6A8-FC97-4D35-A079-DC771D2108E9}" dt="2022-02-02T07:33:14.483" v="770" actId="478"/>
            <ac:spMkLst>
              <pc:docMk/>
              <pc:sldMasterMk cId="1001498808" sldId="2147483648"/>
              <pc:sldLayoutMk cId="1231946395" sldId="2147483650"/>
              <ac:spMk id="4" creationId="{E2951950-F759-43F4-B2F3-5EFE099B597F}"/>
            </ac:spMkLst>
          </pc:spChg>
          <pc:spChg chg="del">
            <ac:chgData name="Julio César Caro Cota" userId="3cd36ff71ab27381" providerId="LiveId" clId="{E469B6A8-FC97-4D35-A079-DC771D2108E9}" dt="2022-02-02T07:33:29.179" v="773" actId="478"/>
            <ac:spMkLst>
              <pc:docMk/>
              <pc:sldMasterMk cId="1001498808" sldId="2147483648"/>
              <pc:sldLayoutMk cId="1231946395" sldId="2147483650"/>
              <ac:spMk id="5" creationId="{7FC16E21-2763-4ED6-8196-BAFD51DE3B9F}"/>
            </ac:spMkLst>
          </pc:spChg>
          <pc:spChg chg="del mod">
            <ac:chgData name="Julio César Caro Cota" userId="3cd36ff71ab27381" providerId="LiveId" clId="{E469B6A8-FC97-4D35-A079-DC771D2108E9}" dt="2022-02-02T08:41:46.645" v="2361" actId="21"/>
            <ac:spMkLst>
              <pc:docMk/>
              <pc:sldMasterMk cId="1001498808" sldId="2147483648"/>
              <pc:sldLayoutMk cId="1231946395" sldId="2147483650"/>
              <ac:spMk id="6" creationId="{CB1E1DE4-62DB-4E06-B462-F94C1F0F38A0}"/>
            </ac:spMkLst>
          </pc:spChg>
          <pc:spChg chg="add mod ord">
            <ac:chgData name="Julio César Caro Cota" userId="3cd36ff71ab27381" providerId="LiveId" clId="{E469B6A8-FC97-4D35-A079-DC771D2108E9}" dt="2022-02-02T07:43:09.869" v="943" actId="1076"/>
            <ac:spMkLst>
              <pc:docMk/>
              <pc:sldMasterMk cId="1001498808" sldId="2147483648"/>
              <pc:sldLayoutMk cId="1231946395" sldId="2147483650"/>
              <ac:spMk id="7" creationId="{9452224D-C890-493E-B5C6-5464ADAA83AD}"/>
            </ac:spMkLst>
          </pc:spChg>
          <pc:spChg chg="add mod ord">
            <ac:chgData name="Julio César Caro Cota" userId="3cd36ff71ab27381" providerId="LiveId" clId="{E469B6A8-FC97-4D35-A079-DC771D2108E9}" dt="2022-02-02T07:39:43.081" v="907" actId="207"/>
            <ac:spMkLst>
              <pc:docMk/>
              <pc:sldMasterMk cId="1001498808" sldId="2147483648"/>
              <pc:sldLayoutMk cId="1231946395" sldId="2147483650"/>
              <ac:spMk id="8" creationId="{11DCA99E-83CE-4323-95AF-C264171843D8}"/>
            </ac:spMkLst>
          </pc:spChg>
          <pc:spChg chg="add del mod">
            <ac:chgData name="Julio César Caro Cota" userId="3cd36ff71ab27381" providerId="LiveId" clId="{E469B6A8-FC97-4D35-A079-DC771D2108E9}" dt="2022-02-02T07:40:09.288" v="911" actId="478"/>
            <ac:spMkLst>
              <pc:docMk/>
              <pc:sldMasterMk cId="1001498808" sldId="2147483648"/>
              <pc:sldLayoutMk cId="1231946395" sldId="2147483650"/>
              <ac:spMk id="9" creationId="{762EA4D1-1CEE-45C9-A7E9-47ACE64D02C5}"/>
            </ac:spMkLst>
          </pc:spChg>
          <pc:spChg chg="add del mod">
            <ac:chgData name="Julio César Caro Cota" userId="3cd36ff71ab27381" providerId="LiveId" clId="{E469B6A8-FC97-4D35-A079-DC771D2108E9}" dt="2022-02-02T07:44:33.436" v="1008" actId="1076"/>
            <ac:spMkLst>
              <pc:docMk/>
              <pc:sldMasterMk cId="1001498808" sldId="2147483648"/>
              <pc:sldLayoutMk cId="1231946395" sldId="2147483650"/>
              <ac:spMk id="10" creationId="{E3EEBED8-F658-4F0C-BB9B-38DD00026217}"/>
            </ac:spMkLst>
          </pc:spChg>
          <pc:spChg chg="add del mod">
            <ac:chgData name="Julio César Caro Cota" userId="3cd36ff71ab27381" providerId="LiveId" clId="{E469B6A8-FC97-4D35-A079-DC771D2108E9}" dt="2022-02-02T07:43:45.903" v="954"/>
            <ac:spMkLst>
              <pc:docMk/>
              <pc:sldMasterMk cId="1001498808" sldId="2147483648"/>
              <pc:sldLayoutMk cId="1231946395" sldId="2147483650"/>
              <ac:spMk id="12" creationId="{739CEDCF-7964-4DB9-94A5-2F2F14F2A947}"/>
            </ac:spMkLst>
          </pc:spChg>
          <pc:picChg chg="add mod">
            <ac:chgData name="Julio César Caro Cota" userId="3cd36ff71ab27381" providerId="LiveId" clId="{E469B6A8-FC97-4D35-A079-DC771D2108E9}" dt="2022-02-02T07:40:56.994" v="924" actId="1076"/>
            <ac:picMkLst>
              <pc:docMk/>
              <pc:sldMasterMk cId="1001498808" sldId="2147483648"/>
              <pc:sldLayoutMk cId="1231946395" sldId="2147483650"/>
              <ac:picMk id="11" creationId="{AA236664-E6A3-4721-9980-17D15F611F3A}"/>
            </ac:picMkLst>
          </pc:picChg>
        </pc:sldLayoutChg>
        <pc:sldLayoutChg chg="addSp delSp modSp mod">
          <pc:chgData name="Julio César Caro Cota" userId="3cd36ff71ab27381" providerId="LiveId" clId="{E469B6A8-FC97-4D35-A079-DC771D2108E9}" dt="2022-02-02T17:48:18.218" v="2731" actId="14100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ésar Caro Cota" userId="3cd36ff71ab27381" providerId="LiveId" clId="{E469B6A8-FC97-4D35-A079-DC771D2108E9}" dt="2022-02-02T17:48:18.218" v="2731" actId="14100"/>
            <ac:spMkLst>
              <pc:docMk/>
              <pc:sldMasterMk cId="1001498808" sldId="2147483648"/>
              <pc:sldLayoutMk cId="466150774" sldId="2147483651"/>
              <ac:spMk id="2" creationId="{8444A4DD-3397-48D1-87C7-E57D9F49ADF4}"/>
            </ac:spMkLst>
          </pc:spChg>
          <pc:spChg chg="mod">
            <ac:chgData name="Julio César Caro Cota" userId="3cd36ff71ab27381" providerId="LiveId" clId="{E469B6A8-FC97-4D35-A079-DC771D2108E9}" dt="2022-02-02T17:33:11.167" v="2426" actId="2711"/>
            <ac:spMkLst>
              <pc:docMk/>
              <pc:sldMasterMk cId="1001498808" sldId="2147483648"/>
              <pc:sldLayoutMk cId="466150774" sldId="2147483651"/>
              <ac:spMk id="3" creationId="{4D21D77F-C260-496E-B693-0596D73CDC3B}"/>
            </ac:spMkLst>
          </pc:spChg>
          <pc:spChg chg="del">
            <ac:chgData name="Julio César Caro Cota" userId="3cd36ff71ab27381" providerId="LiveId" clId="{E469B6A8-FC97-4D35-A079-DC771D2108E9}" dt="2022-02-02T17:37:00.235" v="2570" actId="478"/>
            <ac:spMkLst>
              <pc:docMk/>
              <pc:sldMasterMk cId="1001498808" sldId="2147483648"/>
              <pc:sldLayoutMk cId="466150774" sldId="2147483651"/>
              <ac:spMk id="4" creationId="{DFCD27B3-C834-4AB9-821A-0474B68EF822}"/>
            </ac:spMkLst>
          </pc:spChg>
          <pc:spChg chg="del">
            <ac:chgData name="Julio César Caro Cota" userId="3cd36ff71ab27381" providerId="LiveId" clId="{E469B6A8-FC97-4D35-A079-DC771D2108E9}" dt="2022-02-02T17:36:58.357" v="2569" actId="478"/>
            <ac:spMkLst>
              <pc:docMk/>
              <pc:sldMasterMk cId="1001498808" sldId="2147483648"/>
              <pc:sldLayoutMk cId="466150774" sldId="2147483651"/>
              <ac:spMk id="5" creationId="{F4443F36-9703-452F-80F9-FC8E2F5F5FF0}"/>
            </ac:spMkLst>
          </pc:spChg>
          <pc:spChg chg="del">
            <ac:chgData name="Julio César Caro Cota" userId="3cd36ff71ab27381" providerId="LiveId" clId="{E469B6A8-FC97-4D35-A079-DC771D2108E9}" dt="2022-02-02T17:36:56.083" v="2568" actId="478"/>
            <ac:spMkLst>
              <pc:docMk/>
              <pc:sldMasterMk cId="1001498808" sldId="2147483648"/>
              <pc:sldLayoutMk cId="466150774" sldId="2147483651"/>
              <ac:spMk id="6" creationId="{C7D86F13-5FAE-467A-95AF-DC03DC68E64E}"/>
            </ac:spMkLst>
          </pc:spChg>
          <pc:spChg chg="add mod">
            <ac:chgData name="Julio César Caro Cota" userId="3cd36ff71ab27381" providerId="LiveId" clId="{E469B6A8-FC97-4D35-A079-DC771D2108E9}" dt="2022-02-02T17:34:37.898" v="2432" actId="14100"/>
            <ac:spMkLst>
              <pc:docMk/>
              <pc:sldMasterMk cId="1001498808" sldId="2147483648"/>
              <pc:sldLayoutMk cId="466150774" sldId="2147483651"/>
              <ac:spMk id="7" creationId="{F4527FF6-8B4C-4380-BE8B-14DAC82B4339}"/>
            </ac:spMkLst>
          </pc:spChg>
          <pc:spChg chg="add mod">
            <ac:chgData name="Julio César Caro Cota" userId="3cd36ff71ab27381" providerId="LiveId" clId="{E469B6A8-FC97-4D35-A079-DC771D2108E9}" dt="2022-02-02T17:36:10.647" v="2542" actId="1037"/>
            <ac:spMkLst>
              <pc:docMk/>
              <pc:sldMasterMk cId="1001498808" sldId="2147483648"/>
              <pc:sldLayoutMk cId="466150774" sldId="2147483651"/>
              <ac:spMk id="9" creationId="{9D460291-CEDB-4044-ABCD-9A41C0CD2CF1}"/>
            </ac:spMkLst>
          </pc:spChg>
          <pc:spChg chg="add mod">
            <ac:chgData name="Julio César Caro Cota" userId="3cd36ff71ab27381" providerId="LiveId" clId="{E469B6A8-FC97-4D35-A079-DC771D2108E9}" dt="2022-02-02T17:37:10.053" v="2572" actId="14100"/>
            <ac:spMkLst>
              <pc:docMk/>
              <pc:sldMasterMk cId="1001498808" sldId="2147483648"/>
              <pc:sldLayoutMk cId="466150774" sldId="2147483651"/>
              <ac:spMk id="10" creationId="{FF5A9737-2208-4E35-BD7B-8F83282DE3FD}"/>
            </ac:spMkLst>
          </pc:spChg>
          <pc:spChg chg="add mod">
            <ac:chgData name="Julio César Caro Cota" userId="3cd36ff71ab27381" providerId="LiveId" clId="{E469B6A8-FC97-4D35-A079-DC771D2108E9}" dt="2022-02-02T17:37:01.649" v="2571"/>
            <ac:spMkLst>
              <pc:docMk/>
              <pc:sldMasterMk cId="1001498808" sldId="2147483648"/>
              <pc:sldLayoutMk cId="466150774" sldId="2147483651"/>
              <ac:spMk id="11" creationId="{FD98FE26-2A04-4CE3-9EFF-4DFE79EA1D08}"/>
            </ac:spMkLst>
          </pc:spChg>
          <pc:spChg chg="add mod">
            <ac:chgData name="Julio César Caro Cota" userId="3cd36ff71ab27381" providerId="LiveId" clId="{E469B6A8-FC97-4D35-A079-DC771D2108E9}" dt="2022-02-02T17:37:26.510" v="2658" actId="1037"/>
            <ac:spMkLst>
              <pc:docMk/>
              <pc:sldMasterMk cId="1001498808" sldId="2147483648"/>
              <pc:sldLayoutMk cId="466150774" sldId="2147483651"/>
              <ac:spMk id="12" creationId="{6D59C48B-1B71-4573-AE82-119C24C3E587}"/>
            </ac:spMkLst>
          </pc:spChg>
          <pc:picChg chg="add mod">
            <ac:chgData name="Julio César Caro Cota" userId="3cd36ff71ab27381" providerId="LiveId" clId="{E469B6A8-FC97-4D35-A079-DC771D2108E9}" dt="2022-02-02T17:36:20.296" v="2567" actId="1038"/>
            <ac:picMkLst>
              <pc:docMk/>
              <pc:sldMasterMk cId="1001498808" sldId="2147483648"/>
              <pc:sldLayoutMk cId="466150774" sldId="2147483651"/>
              <ac:picMk id="8" creationId="{B25620DB-D0FB-4CF2-9C8B-F39CFF52219E}"/>
            </ac:picMkLst>
          </pc:picChg>
          <pc:picChg chg="add mod">
            <ac:chgData name="Julio César Caro Cota" userId="3cd36ff71ab27381" providerId="LiveId" clId="{E469B6A8-FC97-4D35-A079-DC771D2108E9}" dt="2022-02-02T17:48:13.268" v="2730" actId="1076"/>
            <ac:picMkLst>
              <pc:docMk/>
              <pc:sldMasterMk cId="1001498808" sldId="2147483648"/>
              <pc:sldLayoutMk cId="466150774" sldId="2147483651"/>
              <ac:picMk id="13" creationId="{376A75DA-5F14-4738-8A27-0A4F93F94A89}"/>
            </ac:picMkLst>
          </pc:picChg>
        </pc:sldLayoutChg>
        <pc:sldLayoutChg chg="addSp delSp modSp mod">
          <pc:chgData name="Julio César Caro Cota" userId="3cd36ff71ab27381" providerId="LiveId" clId="{E469B6A8-FC97-4D35-A079-DC771D2108E9}" dt="2022-02-02T08:24:13.689" v="1789" actId="6014"/>
          <pc:sldLayoutMkLst>
            <pc:docMk/>
            <pc:sldMasterMk cId="1001498808" sldId="2147483648"/>
            <pc:sldLayoutMk cId="2395318954" sldId="2147483660"/>
          </pc:sldLayoutMkLst>
          <pc:spChg chg="add del mod">
            <ac:chgData name="Julio César Caro Cota" userId="3cd36ff71ab27381" providerId="LiveId" clId="{E469B6A8-FC97-4D35-A079-DC771D2108E9}" dt="2022-02-02T07:27:20.418" v="650" actId="6549"/>
            <ac:spMkLst>
              <pc:docMk/>
              <pc:sldMasterMk cId="1001498808" sldId="2147483648"/>
              <pc:sldLayoutMk cId="2395318954" sldId="2147483660"/>
              <ac:spMk id="2" creationId="{36509836-B729-4778-9636-DBC29D97E00F}"/>
            </ac:spMkLst>
          </pc:spChg>
          <pc:spChg chg="mod">
            <ac:chgData name="Julio César Caro Cota" userId="3cd36ff71ab27381" providerId="LiveId" clId="{E469B6A8-FC97-4D35-A079-DC771D2108E9}" dt="2022-02-02T07:27:24.570" v="651" actId="6549"/>
            <ac:spMkLst>
              <pc:docMk/>
              <pc:sldMasterMk cId="1001498808" sldId="2147483648"/>
              <pc:sldLayoutMk cId="2395318954" sldId="2147483660"/>
              <ac:spMk id="3" creationId="{39A25E1F-BC3B-4064-8624-B496FA42779D}"/>
            </ac:spMkLst>
          </pc:spChg>
          <pc:spChg chg="del">
            <ac:chgData name="Julio César Caro Cota" userId="3cd36ff71ab27381" providerId="LiveId" clId="{E469B6A8-FC97-4D35-A079-DC771D2108E9}" dt="2022-02-02T07:33:42.463" v="777" actId="478"/>
            <ac:spMkLst>
              <pc:docMk/>
              <pc:sldMasterMk cId="1001498808" sldId="2147483648"/>
              <pc:sldLayoutMk cId="2395318954" sldId="2147483660"/>
              <ac:spMk id="4" creationId="{23F81A80-B076-4811-9586-BADFBD30A32C}"/>
            </ac:spMkLst>
          </pc:spChg>
          <pc:spChg chg="del">
            <ac:chgData name="Julio César Caro Cota" userId="3cd36ff71ab27381" providerId="LiveId" clId="{E469B6A8-FC97-4D35-A079-DC771D2108E9}" dt="2022-02-02T07:33:44.684" v="778" actId="478"/>
            <ac:spMkLst>
              <pc:docMk/>
              <pc:sldMasterMk cId="1001498808" sldId="2147483648"/>
              <pc:sldLayoutMk cId="2395318954" sldId="2147483660"/>
              <ac:spMk id="5" creationId="{2A32B589-025D-41B3-871A-E19029475AEB}"/>
            </ac:spMkLst>
          </pc:spChg>
          <pc:spChg chg="del">
            <ac:chgData name="Julio César Caro Cota" userId="3cd36ff71ab27381" providerId="LiveId" clId="{E469B6A8-FC97-4D35-A079-DC771D2108E9}" dt="2022-02-02T07:33:47.092" v="779" actId="478"/>
            <ac:spMkLst>
              <pc:docMk/>
              <pc:sldMasterMk cId="1001498808" sldId="2147483648"/>
              <pc:sldLayoutMk cId="2395318954" sldId="2147483660"/>
              <ac:spMk id="6" creationId="{41BAF6E5-DD3F-499B-A2A7-B5B2ABB656C3}"/>
            </ac:spMkLst>
          </pc:spChg>
          <pc:spChg chg="add mod ord">
            <ac:chgData name="Julio César Caro Cota" userId="3cd36ff71ab27381" providerId="LiveId" clId="{E469B6A8-FC97-4D35-A079-DC771D2108E9}" dt="2022-02-02T07:32:29.409" v="768" actId="167"/>
            <ac:spMkLst>
              <pc:docMk/>
              <pc:sldMasterMk cId="1001498808" sldId="2147483648"/>
              <pc:sldLayoutMk cId="2395318954" sldId="2147483660"/>
              <ac:spMk id="8" creationId="{3BAAB32A-7E73-49B2-A18C-4F518065C869}"/>
            </ac:spMkLst>
          </pc:spChg>
          <pc:spChg chg="add mod">
            <ac:chgData name="Julio César Caro Cota" userId="3cd36ff71ab27381" providerId="LiveId" clId="{E469B6A8-FC97-4D35-A079-DC771D2108E9}" dt="2022-02-02T07:23:46.103" v="582" actId="1076"/>
            <ac:spMkLst>
              <pc:docMk/>
              <pc:sldMasterMk cId="1001498808" sldId="2147483648"/>
              <pc:sldLayoutMk cId="2395318954" sldId="2147483660"/>
              <ac:spMk id="10" creationId="{D371F288-91E0-4B23-B2A6-EDE8EA70B60D}"/>
            </ac:spMkLst>
          </pc:spChg>
          <pc:spChg chg="add del">
            <ac:chgData name="Julio César Caro Cota" userId="3cd36ff71ab27381" providerId="LiveId" clId="{E469B6A8-FC97-4D35-A079-DC771D2108E9}" dt="2022-02-02T07:03:04.141" v="33" actId="478"/>
            <ac:spMkLst>
              <pc:docMk/>
              <pc:sldMasterMk cId="1001498808" sldId="2147483648"/>
              <pc:sldLayoutMk cId="2395318954" sldId="2147483660"/>
              <ac:spMk id="11" creationId="{96345489-F78A-49A1-B3AA-C74E5A7CCEC5}"/>
            </ac:spMkLst>
          </pc:spChg>
          <pc:spChg chg="add mod ord">
            <ac:chgData name="Julio César Caro Cota" userId="3cd36ff71ab27381" providerId="LiveId" clId="{E469B6A8-FC97-4D35-A079-DC771D2108E9}" dt="2022-02-02T07:32:21.173" v="767" actId="167"/>
            <ac:spMkLst>
              <pc:docMk/>
              <pc:sldMasterMk cId="1001498808" sldId="2147483648"/>
              <pc:sldLayoutMk cId="2395318954" sldId="2147483660"/>
              <ac:spMk id="12" creationId="{07EB09FB-3EAC-4C74-BA56-3BE5072406C7}"/>
            </ac:spMkLst>
          </pc:spChg>
          <pc:spChg chg="add mod">
            <ac:chgData name="Julio César Caro Cota" userId="3cd36ff71ab27381" providerId="LiveId" clId="{E469B6A8-FC97-4D35-A079-DC771D2108E9}" dt="2022-02-02T07:19:57.722" v="355" actId="207"/>
            <ac:spMkLst>
              <pc:docMk/>
              <pc:sldMasterMk cId="1001498808" sldId="2147483648"/>
              <pc:sldLayoutMk cId="2395318954" sldId="2147483660"/>
              <ac:spMk id="18" creationId="{3FCDDFC4-3F53-40AC-914C-2368E941DE93}"/>
            </ac:spMkLst>
          </pc:spChg>
          <pc:spChg chg="add mod">
            <ac:chgData name="Julio César Caro Cota" userId="3cd36ff71ab27381" providerId="LiveId" clId="{E469B6A8-FC97-4D35-A079-DC771D2108E9}" dt="2022-02-02T07:23:30.058" v="546" actId="790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  <pc:graphicFrameChg chg="add del mod">
            <ac:chgData name="Julio César Caro Cota" userId="3cd36ff71ab27381" providerId="LiveId" clId="{E469B6A8-FC97-4D35-A079-DC771D2108E9}" dt="2022-02-02T07:11:01.326" v="91" actId="478"/>
            <ac:graphicFrameMkLst>
              <pc:docMk/>
              <pc:sldMasterMk cId="1001498808" sldId="2147483648"/>
              <pc:sldLayoutMk cId="2395318954" sldId="2147483660"/>
              <ac:graphicFrameMk id="15" creationId="{EF9E2AD6-38CE-4376-9402-0C75CB377216}"/>
            </ac:graphicFrameMkLst>
          </pc:graphicFrameChg>
          <pc:picChg chg="add mod">
            <ac:chgData name="Julio César Caro Cota" userId="3cd36ff71ab27381" providerId="LiveId" clId="{E469B6A8-FC97-4D35-A079-DC771D2108E9}" dt="2022-02-02T07:03:57.881" v="39" actId="14100"/>
            <ac:picMkLst>
              <pc:docMk/>
              <pc:sldMasterMk cId="1001498808" sldId="2147483648"/>
              <pc:sldLayoutMk cId="2395318954" sldId="2147483660"/>
              <ac:picMk id="9" creationId="{2CD097F0-1A86-4063-A865-F3D4E367D681}"/>
            </ac:picMkLst>
          </pc:picChg>
          <pc:picChg chg="add del mod">
            <ac:chgData name="Julio César Caro Cota" userId="3cd36ff71ab27381" providerId="LiveId" clId="{E469B6A8-FC97-4D35-A079-DC771D2108E9}" dt="2022-02-02T07:10:04.872" v="89" actId="478"/>
            <ac:picMkLst>
              <pc:docMk/>
              <pc:sldMasterMk cId="1001498808" sldId="2147483648"/>
              <pc:sldLayoutMk cId="2395318954" sldId="2147483660"/>
              <ac:picMk id="14" creationId="{AC1295FF-A0A3-461B-A306-B729F6EC4E60}"/>
            </ac:picMkLst>
          </pc:picChg>
          <pc:picChg chg="add mod modCrop">
            <ac:chgData name="Julio César Caro Cota" userId="3cd36ff71ab27381" providerId="LiveId" clId="{E469B6A8-FC97-4D35-A079-DC771D2108E9}" dt="2022-02-02T07:17:30.735" v="264" actId="1076"/>
            <ac:picMkLst>
              <pc:docMk/>
              <pc:sldMasterMk cId="1001498808" sldId="2147483648"/>
              <pc:sldLayoutMk cId="2395318954" sldId="2147483660"/>
              <ac:picMk id="17" creationId="{DFD42FC8-3D09-43F9-8A00-D3DC271F8D56}"/>
            </ac:picMkLst>
          </pc:picChg>
        </pc:sldLayoutChg>
        <pc:sldLayoutChg chg="addSp delSp modSp add mod modTransition">
          <pc:chgData name="Julio César Caro Cota" userId="3cd36ff71ab27381" providerId="LiveId" clId="{E469B6A8-FC97-4D35-A079-DC771D2108E9}" dt="2022-02-03T00:53:06.465" v="12472" actId="14100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ésar Caro Cota" userId="3cd36ff71ab27381" providerId="LiveId" clId="{E469B6A8-FC97-4D35-A079-DC771D2108E9}" dt="2022-02-02T08:35:27.607" v="2337" actId="1036"/>
            <ac:spMkLst>
              <pc:docMk/>
              <pc:sldMasterMk cId="1001498808" sldId="2147483648"/>
              <pc:sldLayoutMk cId="3533691963" sldId="2147483661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17:25:02.504" v="2382" actId="14100"/>
            <ac:spMkLst>
              <pc:docMk/>
              <pc:sldMasterMk cId="1001498808" sldId="2147483648"/>
              <pc:sldLayoutMk cId="3533691963" sldId="2147483661"/>
              <ac:spMk id="3" creationId="{AE061A07-A678-4050-945C-779080ED2679}"/>
            </ac:spMkLst>
          </pc:spChg>
          <pc:spChg chg="add del mod">
            <ac:chgData name="Julio César Caro Cota" userId="3cd36ff71ab27381" providerId="LiveId" clId="{E469B6A8-FC97-4D35-A079-DC771D2108E9}" dt="2022-02-02T08:36:55.675" v="2343"/>
            <ac:spMkLst>
              <pc:docMk/>
              <pc:sldMasterMk cId="1001498808" sldId="2147483648"/>
              <pc:sldLayoutMk cId="3533691963" sldId="2147483661"/>
              <ac:spMk id="4" creationId="{93A4CEA3-5999-48AF-81B0-E323E13DB0B0}"/>
            </ac:spMkLst>
          </pc:spChg>
          <pc:spChg chg="add del mod">
            <ac:chgData name="Julio César Caro Cota" userId="3cd36ff71ab27381" providerId="LiveId" clId="{E469B6A8-FC97-4D35-A079-DC771D2108E9}" dt="2022-02-02T08:36:55.675" v="2343"/>
            <ac:spMkLst>
              <pc:docMk/>
              <pc:sldMasterMk cId="1001498808" sldId="2147483648"/>
              <pc:sldLayoutMk cId="3533691963" sldId="2147483661"/>
              <ac:spMk id="5" creationId="{C4C51C14-89C9-4B8B-9339-9BF046056E28}"/>
            </ac:spMkLst>
          </pc:spChg>
          <pc:spChg chg="add del mod">
            <ac:chgData name="Julio César Caro Cota" userId="3cd36ff71ab27381" providerId="LiveId" clId="{E469B6A8-FC97-4D35-A079-DC771D2108E9}" dt="2022-02-02T08:38:16.509" v="2344" actId="478"/>
            <ac:spMkLst>
              <pc:docMk/>
              <pc:sldMasterMk cId="1001498808" sldId="2147483648"/>
              <pc:sldLayoutMk cId="3533691963" sldId="2147483661"/>
              <ac:spMk id="6" creationId="{CB1E1DE4-62DB-4E06-B462-F94C1F0F38A0}"/>
            </ac:spMkLst>
          </pc:spChg>
          <pc:spChg chg="mod">
            <ac:chgData name="Julio César Caro Cota" userId="3cd36ff71ab27381" providerId="LiveId" clId="{E469B6A8-FC97-4D35-A079-DC771D2108E9}" dt="2022-02-02T08:35:19.676" v="2314" actId="14100"/>
            <ac:spMkLst>
              <pc:docMk/>
              <pc:sldMasterMk cId="1001498808" sldId="2147483648"/>
              <pc:sldLayoutMk cId="3533691963" sldId="2147483661"/>
              <ac:spMk id="7" creationId="{9452224D-C890-493E-B5C6-5464ADAA83AD}"/>
            </ac:spMkLst>
          </pc:spChg>
          <pc:spChg chg="mod">
            <ac:chgData name="Julio César Caro Cota" userId="3cd36ff71ab27381" providerId="LiveId" clId="{E469B6A8-FC97-4D35-A079-DC771D2108E9}" dt="2022-02-02T08:34:31.628" v="2276" actId="14100"/>
            <ac:spMkLst>
              <pc:docMk/>
              <pc:sldMasterMk cId="1001498808" sldId="2147483648"/>
              <pc:sldLayoutMk cId="3533691963" sldId="2147483661"/>
              <ac:spMk id="8" creationId="{11DCA99E-83CE-4323-95AF-C264171843D8}"/>
            </ac:spMkLst>
          </pc:spChg>
          <pc:spChg chg="add mod ord">
            <ac:chgData name="Julio César Caro Cota" userId="3cd36ff71ab27381" providerId="LiveId" clId="{E469B6A8-FC97-4D35-A079-DC771D2108E9}" dt="2022-02-03T00:53:06.465" v="12472" actId="14100"/>
            <ac:spMkLst>
              <pc:docMk/>
              <pc:sldMasterMk cId="1001498808" sldId="2147483648"/>
              <pc:sldLayoutMk cId="3533691963" sldId="2147483661"/>
              <ac:spMk id="9" creationId="{EFEC7C7E-D481-4140-9A73-9F762F1A6C4D}"/>
            </ac:spMkLst>
          </pc:spChg>
          <pc:spChg chg="mod">
            <ac:chgData name="Julio César Caro Cota" userId="3cd36ff71ab27381" providerId="LiveId" clId="{E469B6A8-FC97-4D35-A079-DC771D2108E9}" dt="2022-02-02T08:40:17.742" v="2360" actId="20577"/>
            <ac:spMkLst>
              <pc:docMk/>
              <pc:sldMasterMk cId="1001498808" sldId="2147483648"/>
              <pc:sldLayoutMk cId="3533691963" sldId="2147483661"/>
              <ac:spMk id="10" creationId="{E3EEBED8-F658-4F0C-BB9B-38DD00026217}"/>
            </ac:spMkLst>
          </pc:spChg>
          <pc:spChg chg="add mod">
            <ac:chgData name="Julio César Caro Cota" userId="3cd36ff71ab27381" providerId="LiveId" clId="{E469B6A8-FC97-4D35-A079-DC771D2108E9}" dt="2022-02-02T08:34:37.515" v="2290" actId="1037"/>
            <ac:spMkLst>
              <pc:docMk/>
              <pc:sldMasterMk cId="1001498808" sldId="2147483648"/>
              <pc:sldLayoutMk cId="3533691963" sldId="2147483661"/>
              <ac:spMk id="12" creationId="{495AC82E-25CA-4457-B071-3BB42A17E4F1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3" creationId="{E8E32575-EE1C-485F-A942-788C83563BCA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4" creationId="{0CCA9F58-BF94-4C1D-9290-C1FE9F4B7AC0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5" creationId="{FBFF1A5D-D96B-4462-B638-76E58A891A58}"/>
            </ac:spMkLst>
          </pc:spChg>
          <pc:spChg chg="add del">
            <ac:chgData name="Julio César Caro Cota" userId="3cd36ff71ab27381" providerId="LiveId" clId="{E469B6A8-FC97-4D35-A079-DC771D2108E9}" dt="2022-02-02T08:38:39.491" v="2350" actId="11529"/>
            <ac:spMkLst>
              <pc:docMk/>
              <pc:sldMasterMk cId="1001498808" sldId="2147483648"/>
              <pc:sldLayoutMk cId="3533691963" sldId="2147483661"/>
              <ac:spMk id="16" creationId="{7E7B40EE-2EE5-4DFE-A90A-994E22F55D71}"/>
            </ac:spMkLst>
          </pc:spChg>
          <pc:spChg chg="add del mod">
            <ac:chgData name="Julio César Caro Cota" userId="3cd36ff71ab27381" providerId="LiveId" clId="{E469B6A8-FC97-4D35-A079-DC771D2108E9}" dt="2022-02-02T08:38:39.491" v="2350" actId="11529"/>
            <ac:spMkLst>
              <pc:docMk/>
              <pc:sldMasterMk cId="1001498808" sldId="2147483648"/>
              <pc:sldLayoutMk cId="3533691963" sldId="2147483661"/>
              <ac:spMk id="17" creationId="{E1A8EAAE-5BF1-4124-A8D7-D7E7D410F257}"/>
            </ac:spMkLst>
          </pc:spChg>
          <pc:spChg chg="add mod">
            <ac:chgData name="Julio César Caro Cota" userId="3cd36ff71ab27381" providerId="LiveId" clId="{E469B6A8-FC97-4D35-A079-DC771D2108E9}" dt="2022-02-02T17:31:01.094" v="2424" actId="121"/>
            <ac:spMkLst>
              <pc:docMk/>
              <pc:sldMasterMk cId="1001498808" sldId="2147483648"/>
              <pc:sldLayoutMk cId="3533691963" sldId="2147483661"/>
              <ac:spMk id="18" creationId="{438C4CA8-FA8C-485D-BC99-DB3115F998BB}"/>
            </ac:spMkLst>
          </pc:spChg>
        </pc:sldLayoutChg>
        <pc:sldLayoutChg chg="addSp delSp modSp add mod modTransition">
          <pc:chgData name="Julio César Caro Cota" userId="3cd36ff71ab27381" providerId="LiveId" clId="{E469B6A8-FC97-4D35-A079-DC771D2108E9}" dt="2022-02-03T00:24:36.323" v="11414" actId="14100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ésar Caro Cota" userId="3cd36ff71ab27381" providerId="LiveId" clId="{E469B6A8-FC97-4D35-A079-DC771D2108E9}" dt="2022-02-02T20:44:17.235" v="6253" actId="255"/>
            <ac:spMkLst>
              <pc:docMk/>
              <pc:sldMasterMk cId="1001498808" sldId="2147483648"/>
              <pc:sldLayoutMk cId="1868715929" sldId="2147483662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22:44:50.536" v="7957" actId="255"/>
            <ac:spMkLst>
              <pc:docMk/>
              <pc:sldMasterMk cId="1001498808" sldId="2147483648"/>
              <pc:sldLayoutMk cId="1868715929" sldId="2147483662"/>
              <ac:spMk id="3" creationId="{AE061A07-A678-4050-945C-779080ED2679}"/>
            </ac:spMkLst>
          </pc:spChg>
          <pc:spChg chg="del mod">
            <ac:chgData name="Julio César Caro Cota" userId="3cd36ff71ab27381" providerId="LiveId" clId="{E469B6A8-FC97-4D35-A079-DC771D2108E9}" dt="2022-02-02T17:39:40.267" v="2663" actId="478"/>
            <ac:spMkLst>
              <pc:docMk/>
              <pc:sldMasterMk cId="1001498808" sldId="2147483648"/>
              <pc:sldLayoutMk cId="1868715929" sldId="2147483662"/>
              <ac:spMk id="7" creationId="{9452224D-C890-493E-B5C6-5464ADAA83AD}"/>
            </ac:spMkLst>
          </pc:spChg>
          <pc:spChg chg="mod">
            <ac:chgData name="Julio César Caro Cota" userId="3cd36ff71ab27381" providerId="LiveId" clId="{E469B6A8-FC97-4D35-A079-DC771D2108E9}" dt="2022-02-03T00:24:36.323" v="11414" actId="14100"/>
            <ac:spMkLst>
              <pc:docMk/>
              <pc:sldMasterMk cId="1001498808" sldId="2147483648"/>
              <pc:sldLayoutMk cId="1868715929" sldId="2147483662"/>
              <ac:spMk id="9" creationId="{EFEC7C7E-D481-4140-9A73-9F762F1A6C4D}"/>
            </ac:spMkLst>
          </pc:spChg>
          <pc:cxnChg chg="add mod">
            <ac:chgData name="Julio César Caro Cota" userId="3cd36ff71ab27381" providerId="LiveId" clId="{E469B6A8-FC97-4D35-A079-DC771D2108E9}" dt="2022-02-02T17:42:01.714" v="2684" actId="692"/>
            <ac:cxnSpMkLst>
              <pc:docMk/>
              <pc:sldMasterMk cId="1001498808" sldId="2147483648"/>
              <pc:sldLayoutMk cId="1868715929" sldId="2147483662"/>
              <ac:cxnSpMk id="5" creationId="{57847BA5-E187-4498-826C-E7BDE943DCF5}"/>
            </ac:cxnSpMkLst>
          </pc:cxnChg>
        </pc:sldLayoutChg>
        <pc:sldLayoutChg chg="delSp add mod modTransition">
          <pc:chgData name="Julio César Caro Cota" userId="3cd36ff71ab27381" providerId="LiveId" clId="{E469B6A8-FC97-4D35-A079-DC771D2108E9}" dt="2022-02-02T18:14:20.914" v="2830" actId="478"/>
          <pc:sldLayoutMkLst>
            <pc:docMk/>
            <pc:sldMasterMk cId="1001498808" sldId="2147483648"/>
            <pc:sldLayoutMk cId="3041403458" sldId="2147483663"/>
          </pc:sldLayoutMkLst>
          <pc:cxnChg chg="del">
            <ac:chgData name="Julio César Caro Cota" userId="3cd36ff71ab27381" providerId="LiveId" clId="{E469B6A8-FC97-4D35-A079-DC771D2108E9}" dt="2022-02-02T18:14:20.914" v="2830" actId="478"/>
            <ac:cxnSpMkLst>
              <pc:docMk/>
              <pc:sldMasterMk cId="1001498808" sldId="2147483648"/>
              <pc:sldLayoutMk cId="3041403458" sldId="2147483663"/>
              <ac:cxnSpMk id="5" creationId="{57847BA5-E187-4498-826C-E7BDE943DCF5}"/>
            </ac:cxnSpMkLst>
          </pc:cxnChg>
        </pc:sldLayoutChg>
      </pc:sldMasterChg>
    </pc:docChg>
  </pc:docChgLst>
  <pc:docChgLst>
    <pc:chgData name="Julio Caro" userId="3cd36ff71ab27381" providerId="LiveId" clId="{A300FEF5-6B38-4076-8701-1D182ABAE2EF}"/>
    <pc:docChg chg="undo redo custSel addSld delSld modSld modMainMaster">
      <pc:chgData name="Julio Caro" userId="3cd36ff71ab27381" providerId="LiveId" clId="{A300FEF5-6B38-4076-8701-1D182ABAE2EF}" dt="2022-09-23T19:17:06.196" v="3244" actId="1076"/>
      <pc:docMkLst>
        <pc:docMk/>
      </pc:docMkLst>
      <pc:sldChg chg="addSp delSp modSp mod setBg addAnim delAnim setClrOvrMap">
        <pc:chgData name="Julio Caro" userId="3cd36ff71ab27381" providerId="LiveId" clId="{A300FEF5-6B38-4076-8701-1D182ABAE2EF}" dt="2022-09-23T16:58:33.788" v="226" actId="26606"/>
        <pc:sldMkLst>
          <pc:docMk/>
          <pc:sldMk cId="4110995495" sldId="257"/>
        </pc:sldMkLst>
        <pc:spChg chg="mod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2" creationId="{26F8FE40-8EE3-4B67-AADA-054D7FD217C2}"/>
          </ac:spMkLst>
        </pc:spChg>
        <pc:spChg chg="mod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3" creationId="{652A6D02-2C22-4915-9DF0-B04A722B836E}"/>
          </ac:spMkLst>
        </pc:spChg>
        <pc:spChg chg="add del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9" creationId="{E49CC64F-7275-4E33-961B-0C5CDC439875}"/>
          </ac:spMkLst>
        </pc:spChg>
        <pc:picChg chg="add del">
          <ac:chgData name="Julio Caro" userId="3cd36ff71ab27381" providerId="LiveId" clId="{A300FEF5-6B38-4076-8701-1D182ABAE2EF}" dt="2022-09-23T16:58:33.788" v="226" actId="26606"/>
          <ac:picMkLst>
            <pc:docMk/>
            <pc:sldMk cId="4110995495" sldId="257"/>
            <ac:picMk id="5" creationId="{C1A6B0C2-712B-F6C8-7A98-B110D32A8466}"/>
          </ac:picMkLst>
        </pc:picChg>
      </pc:sldChg>
      <pc:sldChg chg="addSp delSp modSp mod">
        <pc:chgData name="Julio Caro" userId="3cd36ff71ab27381" providerId="LiveId" clId="{A300FEF5-6B38-4076-8701-1D182ABAE2EF}" dt="2022-09-23T16:52:43.770" v="116" actId="1076"/>
        <pc:sldMkLst>
          <pc:docMk/>
          <pc:sldMk cId="1044764003" sldId="260"/>
        </pc:sldMkLst>
        <pc:graphicFrameChg chg="del">
          <ac:chgData name="Julio Caro" userId="3cd36ff71ab27381" providerId="LiveId" clId="{A300FEF5-6B38-4076-8701-1D182ABAE2EF}" dt="2022-09-23T16:49:25.850" v="94" actId="478"/>
          <ac:graphicFrameMkLst>
            <pc:docMk/>
            <pc:sldMk cId="1044764003" sldId="260"/>
            <ac:graphicFrameMk id="7" creationId="{655103B7-9FB2-4C2D-AB87-95CE3C700554}"/>
          </ac:graphicFrameMkLst>
        </pc:graphicFrameChg>
        <pc:picChg chg="add del mod">
          <ac:chgData name="Julio Caro" userId="3cd36ff71ab27381" providerId="LiveId" clId="{A300FEF5-6B38-4076-8701-1D182ABAE2EF}" dt="2022-09-23T16:52:25.162" v="112" actId="478"/>
          <ac:picMkLst>
            <pc:docMk/>
            <pc:sldMk cId="1044764003" sldId="260"/>
            <ac:picMk id="3" creationId="{4E09BF0A-95EC-61FC-6BC6-6EA8DB66C7FE}"/>
          </ac:picMkLst>
        </pc:picChg>
        <pc:picChg chg="add mod">
          <ac:chgData name="Julio Caro" userId="3cd36ff71ab27381" providerId="LiveId" clId="{A300FEF5-6B38-4076-8701-1D182ABAE2EF}" dt="2022-09-23T16:52:43.770" v="116" actId="1076"/>
          <ac:picMkLst>
            <pc:docMk/>
            <pc:sldMk cId="1044764003" sldId="260"/>
            <ac:picMk id="8" creationId="{DE9B786E-E6B1-ADA0-2756-73224C0FE6B9}"/>
          </ac:picMkLst>
        </pc:picChg>
      </pc:sldChg>
      <pc:sldChg chg="modSp mod">
        <pc:chgData name="Julio Caro" userId="3cd36ff71ab27381" providerId="LiveId" clId="{A300FEF5-6B38-4076-8701-1D182ABAE2EF}" dt="2022-09-23T17:02:22.244" v="272" actId="20577"/>
        <pc:sldMkLst>
          <pc:docMk/>
          <pc:sldMk cId="3763766797" sldId="263"/>
        </pc:sldMkLst>
        <pc:spChg chg="mod">
          <ac:chgData name="Julio Caro" userId="3cd36ff71ab27381" providerId="LiveId" clId="{A300FEF5-6B38-4076-8701-1D182ABAE2EF}" dt="2022-09-23T17:01:40.469" v="264" actId="20577"/>
          <ac:spMkLst>
            <pc:docMk/>
            <pc:sldMk cId="3763766797" sldId="263"/>
            <ac:spMk id="20" creationId="{5B5F5603-4D9D-473F-8CA1-C40D5247266F}"/>
          </ac:spMkLst>
        </pc:spChg>
        <pc:spChg chg="mod">
          <ac:chgData name="Julio Caro" userId="3cd36ff71ab27381" providerId="LiveId" clId="{A300FEF5-6B38-4076-8701-1D182ABAE2EF}" dt="2022-09-23T17:02:22.244" v="272" actId="20577"/>
          <ac:spMkLst>
            <pc:docMk/>
            <pc:sldMk cId="3763766797" sldId="263"/>
            <ac:spMk id="21" creationId="{0B72F28F-5DAB-48E3-9D8C-CB03145342CD}"/>
          </ac:spMkLst>
        </pc:spChg>
        <pc:spChg chg="mod">
          <ac:chgData name="Julio Caro" userId="3cd36ff71ab27381" providerId="LiveId" clId="{A300FEF5-6B38-4076-8701-1D182ABAE2EF}" dt="2022-09-23T17:00:05.298" v="232" actId="20577"/>
          <ac:spMkLst>
            <pc:docMk/>
            <pc:sldMk cId="3763766797" sldId="263"/>
            <ac:spMk id="39" creationId="{B1AC2215-066C-44F9-9D12-BEDA0634F8EB}"/>
          </ac:spMkLst>
        </pc:spChg>
      </pc:sldChg>
      <pc:sldChg chg="addSp delSp modSp mod">
        <pc:chgData name="Julio Caro" userId="3cd36ff71ab27381" providerId="LiveId" clId="{A300FEF5-6B38-4076-8701-1D182ABAE2EF}" dt="2022-09-23T19:17:06.196" v="3244" actId="1076"/>
        <pc:sldMkLst>
          <pc:docMk/>
          <pc:sldMk cId="1545793924" sldId="308"/>
        </pc:sldMkLst>
        <pc:picChg chg="add del mod">
          <ac:chgData name="Julio Caro" userId="3cd36ff71ab27381" providerId="LiveId" clId="{A300FEF5-6B38-4076-8701-1D182ABAE2EF}" dt="2022-09-23T19:16:29.057" v="3239" actId="478"/>
          <ac:picMkLst>
            <pc:docMk/>
            <pc:sldMk cId="1545793924" sldId="308"/>
            <ac:picMk id="3" creationId="{C46A9AA9-41B1-7597-3D1D-061093CAAE2B}"/>
          </ac:picMkLst>
        </pc:picChg>
        <pc:picChg chg="add mod">
          <ac:chgData name="Julio Caro" userId="3cd36ff71ab27381" providerId="LiveId" clId="{A300FEF5-6B38-4076-8701-1D182ABAE2EF}" dt="2022-09-23T19:17:06.196" v="3244" actId="1076"/>
          <ac:picMkLst>
            <pc:docMk/>
            <pc:sldMk cId="1545793924" sldId="308"/>
            <ac:picMk id="7" creationId="{08ABE55E-9DD7-CEEA-E811-48D80E5021EC}"/>
          </ac:picMkLst>
        </pc:picChg>
        <pc:picChg chg="del">
          <ac:chgData name="Julio Caro" userId="3cd36ff71ab27381" providerId="LiveId" clId="{A300FEF5-6B38-4076-8701-1D182ABAE2EF}" dt="2022-09-23T19:15:22.071" v="3235" actId="478"/>
          <ac:picMkLst>
            <pc:docMk/>
            <pc:sldMk cId="1545793924" sldId="308"/>
            <ac:picMk id="8" creationId="{43EB0C36-4F9C-492C-B8F2-6FB3AC04FA08}"/>
          </ac:picMkLst>
        </pc:picChg>
      </pc:sldChg>
      <pc:sldChg chg="modSp">
        <pc:chgData name="Julio Caro" userId="3cd36ff71ab27381" providerId="LiveId" clId="{A300FEF5-6B38-4076-8701-1D182ABAE2EF}" dt="2022-09-23T17:05:31.897" v="528" actId="20577"/>
        <pc:sldMkLst>
          <pc:docMk/>
          <pc:sldMk cId="3230615113" sldId="310"/>
        </pc:sldMkLst>
        <pc:graphicFrameChg chg="mod">
          <ac:chgData name="Julio Caro" userId="3cd36ff71ab27381" providerId="LiveId" clId="{A300FEF5-6B38-4076-8701-1D182ABAE2EF}" dt="2022-09-23T17:05:31.897" v="528" actId="20577"/>
          <ac:graphicFrameMkLst>
            <pc:docMk/>
            <pc:sldMk cId="3230615113" sldId="310"/>
            <ac:graphicFrameMk id="9" creationId="{7AEBF464-04E9-4DF3-B27D-9BD0DAEEC4F9}"/>
          </ac:graphicFrameMkLst>
        </pc:graphicFrameChg>
      </pc:sldChg>
      <pc:sldChg chg="addSp delSp modSp mod setBg setClrOvrMap">
        <pc:chgData name="Julio Caro" userId="3cd36ff71ab27381" providerId="LiveId" clId="{A300FEF5-6B38-4076-8701-1D182ABAE2EF}" dt="2022-09-23T17:25:02.794" v="912" actId="14100"/>
        <pc:sldMkLst>
          <pc:docMk/>
          <pc:sldMk cId="2697909095" sldId="311"/>
        </pc:sldMkLst>
        <pc:spChg chg="mod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" creationId="{E5DF3058-6710-4C6E-8D49-DE375503A086}"/>
          </ac:spMkLst>
        </pc:spChg>
        <pc:spChg chg="mod ord">
          <ac:chgData name="Julio Caro" userId="3cd36ff71ab27381" providerId="LiveId" clId="{A300FEF5-6B38-4076-8701-1D182ABAE2EF}" dt="2022-09-23T17:24:53.607" v="910" actId="20577"/>
          <ac:spMkLst>
            <pc:docMk/>
            <pc:sldMk cId="2697909095" sldId="311"/>
            <ac:spMk id="3" creationId="{A226F335-943E-42DB-A644-7D864AA219CF}"/>
          </ac:spMkLst>
        </pc:spChg>
        <pc:spChg chg="mod ord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4" creationId="{3970B6BB-D2B4-4716-AA90-F0EE33ED178C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18" creationId="{0ED52484-C939-4951-85D6-79046BBC644D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0" creationId="{123AC743-1CAC-4594-8F81-8E5C1E45BA7B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2" creationId="{3DF8EA8C-4EAB-49EE-BBAB-78BE910D2232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4" creationId="{9973AF05-1CBD-4B57-BB0F-EAEF9F8FB679}"/>
          </ac:spMkLst>
        </pc:spChg>
        <pc:graphicFrameChg chg="del">
          <ac:chgData name="Julio Caro" userId="3cd36ff71ab27381" providerId="LiveId" clId="{A300FEF5-6B38-4076-8701-1D182ABAE2EF}" dt="2022-09-23T17:10:46.328" v="865" actId="478"/>
          <ac:graphicFrameMkLst>
            <pc:docMk/>
            <pc:sldMk cId="2697909095" sldId="311"/>
            <ac:graphicFrameMk id="8" creationId="{07320C49-7F4D-4994-9734-7F7FB3C91D69}"/>
          </ac:graphicFrameMkLst>
        </pc:graphicFrameChg>
        <pc:picChg chg="add mod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6" creationId="{EAD64812-0CC9-25BF-FE1B-88C4552AAFAA}"/>
          </ac:picMkLst>
        </pc:picChg>
        <pc:picChg chg="add mod ord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9" creationId="{9CC15387-4D42-0E8F-5C3E-C63AF8EFB4B3}"/>
          </ac:picMkLst>
        </pc:picChg>
        <pc:picChg chg="add mod ord modCrop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11" creationId="{F6DB2CD0-D69C-613C-CD26-39CBB57D4141}"/>
          </ac:picMkLst>
        </pc:picChg>
        <pc:picChg chg="add mod">
          <ac:chgData name="Julio Caro" userId="3cd36ff71ab27381" providerId="LiveId" clId="{A300FEF5-6B38-4076-8701-1D182ABAE2EF}" dt="2022-09-23T17:25:02.794" v="912" actId="14100"/>
          <ac:picMkLst>
            <pc:docMk/>
            <pc:sldMk cId="2697909095" sldId="311"/>
            <ac:picMk id="13" creationId="{B1A4A519-441F-642B-63D3-BF6C4825CD28}"/>
          </ac:picMkLst>
        </pc:picChg>
      </pc:sldChg>
      <pc:sldChg chg="addSp delSp modSp mod">
        <pc:chgData name="Julio Caro" userId="3cd36ff71ab27381" providerId="LiveId" clId="{A300FEF5-6B38-4076-8701-1D182ABAE2EF}" dt="2022-09-23T18:26:42.744" v="1411" actId="962"/>
        <pc:sldMkLst>
          <pc:docMk/>
          <pc:sldMk cId="336885307" sldId="312"/>
        </pc:sldMkLst>
        <pc:spChg chg="mod">
          <ac:chgData name="Julio Caro" userId="3cd36ff71ab27381" providerId="LiveId" clId="{A300FEF5-6B38-4076-8701-1D182ABAE2EF}" dt="2022-09-23T18:25:06.603" v="1341" actId="20577"/>
          <ac:spMkLst>
            <pc:docMk/>
            <pc:sldMk cId="336885307" sldId="312"/>
            <ac:spMk id="3" creationId="{A226F335-943E-42DB-A644-7D864AA219CF}"/>
          </ac:spMkLst>
        </pc:spChg>
        <pc:graphicFrameChg chg="del">
          <ac:chgData name="Julio Caro" userId="3cd36ff71ab27381" providerId="LiveId" clId="{A300FEF5-6B38-4076-8701-1D182ABAE2EF}" dt="2022-09-23T18:25:22.418" v="1342" actId="478"/>
          <ac:graphicFrameMkLst>
            <pc:docMk/>
            <pc:sldMk cId="336885307" sldId="312"/>
            <ac:graphicFrameMk id="5" creationId="{08A14385-1C5F-4097-BF8E-C108F701F485}"/>
          </ac:graphicFrameMkLst>
        </pc:graphicFrameChg>
        <pc:picChg chg="add mod">
          <ac:chgData name="Julio Caro" userId="3cd36ff71ab27381" providerId="LiveId" clId="{A300FEF5-6B38-4076-8701-1D182ABAE2EF}" dt="2022-09-23T18:26:42.744" v="1411" actId="962"/>
          <ac:picMkLst>
            <pc:docMk/>
            <pc:sldMk cId="336885307" sldId="312"/>
            <ac:picMk id="7" creationId="{B1493D3F-889C-64E0-08D4-E73F91009BB4}"/>
          </ac:picMkLst>
        </pc:picChg>
      </pc:sldChg>
      <pc:sldChg chg="addSp delSp modSp mod">
        <pc:chgData name="Julio Caro" userId="3cd36ff71ab27381" providerId="LiveId" clId="{A300FEF5-6B38-4076-8701-1D182ABAE2EF}" dt="2022-09-23T18:32:15.284" v="1782" actId="1036"/>
        <pc:sldMkLst>
          <pc:docMk/>
          <pc:sldMk cId="2801526137" sldId="313"/>
        </pc:sldMkLst>
        <pc:spChg chg="mod">
          <ac:chgData name="Julio Caro" userId="3cd36ff71ab27381" providerId="LiveId" clId="{A300FEF5-6B38-4076-8701-1D182ABAE2EF}" dt="2022-09-23T18:30:18.327" v="1760" actId="20577"/>
          <ac:spMkLst>
            <pc:docMk/>
            <pc:sldMk cId="2801526137" sldId="313"/>
            <ac:spMk id="3" creationId="{A226F335-943E-42DB-A644-7D864AA219CF}"/>
          </ac:spMkLst>
        </pc:spChg>
        <pc:picChg chg="del">
          <ac:chgData name="Julio Caro" userId="3cd36ff71ab27381" providerId="LiveId" clId="{A300FEF5-6B38-4076-8701-1D182ABAE2EF}" dt="2022-09-23T18:30:25.557" v="1761" actId="478"/>
          <ac:picMkLst>
            <pc:docMk/>
            <pc:sldMk cId="2801526137" sldId="313"/>
            <ac:picMk id="6" creationId="{F48CA876-648A-448A-85D7-FBF415574104}"/>
          </ac:picMkLst>
        </pc:picChg>
        <pc:picChg chg="add mod modCrop">
          <ac:chgData name="Julio Caro" userId="3cd36ff71ab27381" providerId="LiveId" clId="{A300FEF5-6B38-4076-8701-1D182ABAE2EF}" dt="2022-09-23T18:32:15.284" v="1782" actId="1036"/>
          <ac:picMkLst>
            <pc:docMk/>
            <pc:sldMk cId="2801526137" sldId="313"/>
            <ac:picMk id="7" creationId="{0CB78FB3-EF43-9902-58A2-71DFDCB15425}"/>
          </ac:picMkLst>
        </pc:picChg>
      </pc:sldChg>
      <pc:sldChg chg="modSp mod">
        <pc:chgData name="Julio Caro" userId="3cd36ff71ab27381" providerId="LiveId" clId="{A300FEF5-6B38-4076-8701-1D182ABAE2EF}" dt="2022-09-23T19:05:55.826" v="3018" actId="20577"/>
        <pc:sldMkLst>
          <pc:docMk/>
          <pc:sldMk cId="1121088715" sldId="314"/>
        </pc:sldMkLst>
        <pc:graphicFrameChg chg="modGraphic">
          <ac:chgData name="Julio Caro" userId="3cd36ff71ab27381" providerId="LiveId" clId="{A300FEF5-6B38-4076-8701-1D182ABAE2EF}" dt="2022-09-23T19:05:55.826" v="3018" actId="20577"/>
          <ac:graphicFrameMkLst>
            <pc:docMk/>
            <pc:sldMk cId="1121088715" sldId="314"/>
            <ac:graphicFrameMk id="8" creationId="{6F96035F-7B09-4389-BF00-B5AF569D6024}"/>
          </ac:graphicFrameMkLst>
        </pc:graphicFrameChg>
      </pc:sldChg>
      <pc:sldChg chg="addSp delSp modSp mod">
        <pc:chgData name="Julio Caro" userId="3cd36ff71ab27381" providerId="LiveId" clId="{A300FEF5-6B38-4076-8701-1D182ABAE2EF}" dt="2022-09-23T19:07:13.465" v="3030" actId="1036"/>
        <pc:sldMkLst>
          <pc:docMk/>
          <pc:sldMk cId="3652283862" sldId="317"/>
        </pc:sldMkLst>
        <pc:picChg chg="add mod">
          <ac:chgData name="Julio Caro" userId="3cd36ff71ab27381" providerId="LiveId" clId="{A300FEF5-6B38-4076-8701-1D182ABAE2EF}" dt="2022-09-23T19:07:13.465" v="3030" actId="1036"/>
          <ac:picMkLst>
            <pc:docMk/>
            <pc:sldMk cId="3652283862" sldId="317"/>
            <ac:picMk id="5" creationId="{FCDCAD31-6D57-67B3-019E-3A6FF52F8C98}"/>
          </ac:picMkLst>
        </pc:picChg>
        <pc:picChg chg="del">
          <ac:chgData name="Julio Caro" userId="3cd36ff71ab27381" providerId="LiveId" clId="{A300FEF5-6B38-4076-8701-1D182ABAE2EF}" dt="2022-09-23T19:06:21.785" v="3019" actId="478"/>
          <ac:picMkLst>
            <pc:docMk/>
            <pc:sldMk cId="3652283862" sldId="317"/>
            <ac:picMk id="8" creationId="{3215AD7A-3BCA-4918-8F9A-DB4772DA1033}"/>
          </ac:picMkLst>
        </pc:picChg>
      </pc:sldChg>
      <pc:sldChg chg="del">
        <pc:chgData name="Julio Caro" userId="3cd36ff71ab27381" providerId="LiveId" clId="{A300FEF5-6B38-4076-8701-1D182ABAE2EF}" dt="2022-09-23T19:07:20.863" v="3031" actId="47"/>
        <pc:sldMkLst>
          <pc:docMk/>
          <pc:sldMk cId="3337459191" sldId="318"/>
        </pc:sldMkLst>
      </pc:sldChg>
      <pc:sldChg chg="modSp mod">
        <pc:chgData name="Julio Caro" userId="3cd36ff71ab27381" providerId="LiveId" clId="{A300FEF5-6B38-4076-8701-1D182ABAE2EF}" dt="2022-09-23T19:14:46.589" v="3233" actId="20577"/>
        <pc:sldMkLst>
          <pc:docMk/>
          <pc:sldMk cId="4051225674" sldId="319"/>
        </pc:sldMkLst>
        <pc:spChg chg="mod">
          <ac:chgData name="Julio Caro" userId="3cd36ff71ab27381" providerId="LiveId" clId="{A300FEF5-6B38-4076-8701-1D182ABAE2EF}" dt="2022-09-23T19:14:46.589" v="3233" actId="20577"/>
          <ac:spMkLst>
            <pc:docMk/>
            <pc:sldMk cId="4051225674" sldId="319"/>
            <ac:spMk id="10" creationId="{EC46F904-5ED3-4A3C-845E-F732D024F964}"/>
          </ac:spMkLst>
        </pc:spChg>
        <pc:graphicFrameChg chg="mod modGraphic">
          <ac:chgData name="Julio Caro" userId="3cd36ff71ab27381" providerId="LiveId" clId="{A300FEF5-6B38-4076-8701-1D182ABAE2EF}" dt="2022-09-23T19:14:33.544" v="3232" actId="798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del">
        <pc:chgData name="Julio Caro" userId="3cd36ff71ab27381" providerId="LiveId" clId="{A300FEF5-6B38-4076-8701-1D182ABAE2EF}" dt="2022-09-23T19:15:03.889" v="3234" actId="47"/>
        <pc:sldMkLst>
          <pc:docMk/>
          <pc:sldMk cId="3099949835" sldId="324"/>
        </pc:sldMkLst>
      </pc:sldChg>
      <pc:sldChg chg="addSp delSp modSp add mod">
        <pc:chgData name="Julio Caro" userId="3cd36ff71ab27381" providerId="LiveId" clId="{A300FEF5-6B38-4076-8701-1D182ABAE2EF}" dt="2022-09-23T18:56:21.755" v="2233" actId="478"/>
        <pc:sldMkLst>
          <pc:docMk/>
          <pc:sldMk cId="3142509336" sldId="326"/>
        </pc:sldMkLst>
        <pc:spChg chg="mod">
          <ac:chgData name="Julio Caro" userId="3cd36ff71ab27381" providerId="LiveId" clId="{A300FEF5-6B38-4076-8701-1D182ABAE2EF}" dt="2022-09-23T18:54:15.866" v="2221" actId="20577"/>
          <ac:spMkLst>
            <pc:docMk/>
            <pc:sldMk cId="3142509336" sldId="326"/>
            <ac:spMk id="3" creationId="{A226F335-943E-42DB-A644-7D864AA219CF}"/>
          </ac:spMkLst>
        </pc:spChg>
        <pc:picChg chg="add mod">
          <ac:chgData name="Julio Caro" userId="3cd36ff71ab27381" providerId="LiveId" clId="{A300FEF5-6B38-4076-8701-1D182ABAE2EF}" dt="2022-09-23T18:56:00.150" v="2229" actId="14100"/>
          <ac:picMkLst>
            <pc:docMk/>
            <pc:sldMk cId="3142509336" sldId="326"/>
            <ac:picMk id="6" creationId="{CB93CF04-EFBC-28F7-754F-44B7FF8EA8E7}"/>
          </ac:picMkLst>
        </pc:picChg>
        <pc:picChg chg="del">
          <ac:chgData name="Julio Caro" userId="3cd36ff71ab27381" providerId="LiveId" clId="{A300FEF5-6B38-4076-8701-1D182ABAE2EF}" dt="2022-09-23T18:54:26.443" v="2222" actId="478"/>
          <ac:picMkLst>
            <pc:docMk/>
            <pc:sldMk cId="3142509336" sldId="326"/>
            <ac:picMk id="7" creationId="{0CB78FB3-EF43-9902-58A2-71DFDCB15425}"/>
          </ac:picMkLst>
        </pc:picChg>
        <pc:picChg chg="add del mod">
          <ac:chgData name="Julio Caro" userId="3cd36ff71ab27381" providerId="LiveId" clId="{A300FEF5-6B38-4076-8701-1D182ABAE2EF}" dt="2022-09-23T18:56:21.755" v="2233" actId="478"/>
          <ac:picMkLst>
            <pc:docMk/>
            <pc:sldMk cId="3142509336" sldId="326"/>
            <ac:picMk id="9" creationId="{E28CB057-02B5-ECDA-C057-1464919920C2}"/>
          </ac:picMkLst>
        </pc:picChg>
      </pc:sldChg>
      <pc:sldChg chg="addSp delSp modSp add mod">
        <pc:chgData name="Julio Caro" userId="3cd36ff71ab27381" providerId="LiveId" clId="{A300FEF5-6B38-4076-8701-1D182ABAE2EF}" dt="2022-09-23T19:01:22.451" v="2665" actId="1076"/>
        <pc:sldMkLst>
          <pc:docMk/>
          <pc:sldMk cId="3452133305" sldId="327"/>
        </pc:sldMkLst>
        <pc:spChg chg="mod">
          <ac:chgData name="Julio Caro" userId="3cd36ff71ab27381" providerId="LiveId" clId="{A300FEF5-6B38-4076-8701-1D182ABAE2EF}" dt="2022-09-23T18:59:53.575" v="2657" actId="20577"/>
          <ac:spMkLst>
            <pc:docMk/>
            <pc:sldMk cId="3452133305" sldId="327"/>
            <ac:spMk id="3" creationId="{A226F335-943E-42DB-A644-7D864AA219CF}"/>
          </ac:spMkLst>
        </pc:spChg>
        <pc:picChg chg="del">
          <ac:chgData name="Julio Caro" userId="3cd36ff71ab27381" providerId="LiveId" clId="{A300FEF5-6B38-4076-8701-1D182ABAE2EF}" dt="2022-09-23T19:00:02.262" v="2658" actId="478"/>
          <ac:picMkLst>
            <pc:docMk/>
            <pc:sldMk cId="3452133305" sldId="327"/>
            <ac:picMk id="6" creationId="{CB93CF04-EFBC-28F7-754F-44B7FF8EA8E7}"/>
          </ac:picMkLst>
        </pc:picChg>
        <pc:picChg chg="add mod">
          <ac:chgData name="Julio Caro" userId="3cd36ff71ab27381" providerId="LiveId" clId="{A300FEF5-6B38-4076-8701-1D182ABAE2EF}" dt="2022-09-23T19:01:22.451" v="2665" actId="1076"/>
          <ac:picMkLst>
            <pc:docMk/>
            <pc:sldMk cId="3452133305" sldId="327"/>
            <ac:picMk id="7" creationId="{4AA6B21C-4690-2548-CA2F-7CF368607AB3}"/>
          </ac:picMkLst>
        </pc:picChg>
      </pc:sldChg>
      <pc:sldChg chg="addSp delSp modSp add mod">
        <pc:chgData name="Julio Caro" userId="3cd36ff71ab27381" providerId="LiveId" clId="{A300FEF5-6B38-4076-8701-1D182ABAE2EF}" dt="2022-09-23T19:04:52.054" v="2972" actId="1076"/>
        <pc:sldMkLst>
          <pc:docMk/>
          <pc:sldMk cId="2671953938" sldId="328"/>
        </pc:sldMkLst>
        <pc:spChg chg="mod">
          <ac:chgData name="Julio Caro" userId="3cd36ff71ab27381" providerId="LiveId" clId="{A300FEF5-6B38-4076-8701-1D182ABAE2EF}" dt="2022-09-23T19:03:50.960" v="2966" actId="20577"/>
          <ac:spMkLst>
            <pc:docMk/>
            <pc:sldMk cId="2671953938" sldId="328"/>
            <ac:spMk id="3" creationId="{A226F335-943E-42DB-A644-7D864AA219CF}"/>
          </ac:spMkLst>
        </pc:spChg>
        <pc:picChg chg="add mod">
          <ac:chgData name="Julio Caro" userId="3cd36ff71ab27381" providerId="LiveId" clId="{A300FEF5-6B38-4076-8701-1D182ABAE2EF}" dt="2022-09-23T19:04:52.054" v="2972" actId="1076"/>
          <ac:picMkLst>
            <pc:docMk/>
            <pc:sldMk cId="2671953938" sldId="328"/>
            <ac:picMk id="6" creationId="{81248DC3-A8A5-6702-72CC-8822896814A5}"/>
          </ac:picMkLst>
        </pc:picChg>
        <pc:picChg chg="del">
          <ac:chgData name="Julio Caro" userId="3cd36ff71ab27381" providerId="LiveId" clId="{A300FEF5-6B38-4076-8701-1D182ABAE2EF}" dt="2022-09-23T19:03:55.600" v="2967" actId="478"/>
          <ac:picMkLst>
            <pc:docMk/>
            <pc:sldMk cId="2671953938" sldId="328"/>
            <ac:picMk id="7" creationId="{4AA6B21C-4690-2548-CA2F-7CF368607AB3}"/>
          </ac:picMkLst>
        </pc:picChg>
      </pc:sldChg>
      <pc:sldMasterChg chg="modSldLayout">
        <pc:chgData name="Julio Caro" userId="3cd36ff71ab27381" providerId="LiveId" clId="{A300FEF5-6B38-4076-8701-1D182ABAE2EF}" dt="2022-09-23T16:57:04.040" v="183" actId="167"/>
        <pc:sldMasterMkLst>
          <pc:docMk/>
          <pc:sldMasterMk cId="1001498808" sldId="2147483648"/>
        </pc:sldMasterMkLst>
        <pc:sldLayoutChg chg="addSp delSp modSp mod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466150774" sldId="2147483651"/>
              <ac:spMk id="9" creationId="{9D460291-CEDB-4044-ABCD-9A41C0CD2CF1}"/>
            </ac:spMkLst>
          </pc:spChg>
          <pc:picChg chg="add del mod ord">
            <ac:chgData name="Julio Caro" userId="3cd36ff71ab27381" providerId="LiveId" clId="{A300FEF5-6B38-4076-8701-1D182ABAE2EF}" dt="2022-09-23T16:50:11.490" v="95" actId="478"/>
            <ac:picMkLst>
              <pc:docMk/>
              <pc:sldMasterMk cId="1001498808" sldId="2147483648"/>
              <pc:sldLayoutMk cId="466150774" sldId="2147483651"/>
              <ac:picMk id="5" creationId="{0E203333-B17B-077C-273C-E8607DDBADF5}"/>
            </ac:picMkLst>
          </pc:picChg>
          <pc:picChg chg="del">
            <ac:chgData name="Julio Caro" userId="3cd36ff71ab27381" providerId="LiveId" clId="{A300FEF5-6B38-4076-8701-1D182ABAE2EF}" dt="2022-09-23T16:45:29.035" v="39" actId="478"/>
            <ac:picMkLst>
              <pc:docMk/>
              <pc:sldMasterMk cId="1001498808" sldId="2147483648"/>
              <pc:sldLayoutMk cId="466150774" sldId="2147483651"/>
              <ac:picMk id="13" creationId="{376A75DA-5F14-4738-8A27-0A4F93F94A89}"/>
            </ac:picMkLst>
          </pc:picChg>
          <pc:picChg chg="add del mod">
            <ac:chgData name="Julio Caro" userId="3cd36ff71ab27381" providerId="LiveId" clId="{A300FEF5-6B38-4076-8701-1D182ABAE2EF}" dt="2022-09-23T16:51:30.626" v="99" actId="478"/>
            <ac:picMkLst>
              <pc:docMk/>
              <pc:sldMasterMk cId="1001498808" sldId="2147483648"/>
              <pc:sldLayoutMk cId="466150774" sldId="2147483651"/>
              <ac:picMk id="14" creationId="{C6F45F23-EB31-485F-4C82-17020BFDC3E4}"/>
            </ac:picMkLst>
          </pc:picChg>
          <pc:picChg chg="add mod">
            <ac:chgData name="Julio Caro" userId="3cd36ff71ab27381" providerId="LiveId" clId="{A300FEF5-6B38-4076-8701-1D182ABAE2EF}" dt="2022-09-23T16:51:48.003" v="107" actId="14100"/>
            <ac:picMkLst>
              <pc:docMk/>
              <pc:sldMasterMk cId="1001498808" sldId="2147483648"/>
              <pc:sldLayoutMk cId="466150774" sldId="2147483651"/>
              <ac:picMk id="16" creationId="{A1CDC48B-D43D-965C-F6CF-76FC1B0FBDF7}"/>
            </ac:picMkLst>
          </pc:picChg>
        </pc:sldLayoutChg>
        <pc:sldLayoutChg chg="addSp delSp modSp mod">
          <pc:chgData name="Julio Caro" userId="3cd36ff71ab27381" providerId="LiveId" clId="{A300FEF5-6B38-4076-8701-1D182ABAE2EF}" dt="2022-09-23T16:57:04.040" v="183" actId="167"/>
          <pc:sldLayoutMkLst>
            <pc:docMk/>
            <pc:sldMasterMk cId="1001498808" sldId="2147483648"/>
            <pc:sldLayoutMk cId="2395318954" sldId="2147483660"/>
          </pc:sldLayoutMkLst>
          <pc:spChg chg="mod">
            <ac:chgData name="Julio Caro" userId="3cd36ff71ab27381" providerId="LiveId" clId="{A300FEF5-6B38-4076-8701-1D182ABAE2EF}" dt="2022-09-23T16:42:42.619" v="9" actId="20577"/>
            <ac:spMkLst>
              <pc:docMk/>
              <pc:sldMasterMk cId="1001498808" sldId="2147483648"/>
              <pc:sldLayoutMk cId="2395318954" sldId="2147483660"/>
              <ac:spMk id="18" creationId="{3FCDDFC4-3F53-40AC-914C-2368E941DE93}"/>
            </ac:spMkLst>
          </pc:spChg>
          <pc:spChg chg="mod">
            <ac:chgData name="Julio Caro" userId="3cd36ff71ab27381" providerId="LiveId" clId="{A300FEF5-6B38-4076-8701-1D182ABAE2EF}" dt="2022-09-23T16:54:36.387" v="147" actId="1038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  <pc:picChg chg="add del">
            <ac:chgData name="Julio Caro" userId="3cd36ff71ab27381" providerId="LiveId" clId="{A300FEF5-6B38-4076-8701-1D182ABAE2EF}" dt="2022-09-23T16:42:48.793" v="10" actId="478"/>
            <ac:picMkLst>
              <pc:docMk/>
              <pc:sldMasterMk cId="1001498808" sldId="2147483648"/>
              <pc:sldLayoutMk cId="2395318954" sldId="2147483660"/>
              <ac:picMk id="17" creationId="{DFD42FC8-3D09-43F9-8A00-D3DC271F8D56}"/>
            </ac:picMkLst>
          </pc:picChg>
          <pc:picChg chg="add del mod">
            <ac:chgData name="Julio Caro" userId="3cd36ff71ab27381" providerId="LiveId" clId="{A300FEF5-6B38-4076-8701-1D182ABAE2EF}" dt="2022-09-23T16:44:16.907" v="37" actId="478"/>
            <ac:picMkLst>
              <pc:docMk/>
              <pc:sldMasterMk cId="1001498808" sldId="2147483648"/>
              <pc:sldLayoutMk cId="2395318954" sldId="2147483660"/>
              <ac:picMk id="27" creationId="{5ECB468F-0289-21B3-0E1E-323F29302A63}"/>
            </ac:picMkLst>
          </pc:picChg>
          <pc:picChg chg="add mod ord">
            <ac:chgData name="Julio Caro" userId="3cd36ff71ab27381" providerId="LiveId" clId="{A300FEF5-6B38-4076-8701-1D182ABAE2EF}" dt="2022-09-23T16:57:04.040" v="183" actId="167"/>
            <ac:picMkLst>
              <pc:docMk/>
              <pc:sldMasterMk cId="1001498808" sldId="2147483648"/>
              <pc:sldLayoutMk cId="2395318954" sldId="2147483660"/>
              <ac:picMk id="29" creationId="{F8159A80-9355-A9CD-1FB2-0D0CB5DDEA28}"/>
            </ac:picMkLst>
          </pc:picChg>
        </pc:sldLayoutChg>
        <pc:sldLayoutChg chg="modSp mod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3533691963" sldId="2147483661"/>
              <ac:spMk id="12" creationId="{495AC82E-25CA-4457-B071-3BB42A17E4F1}"/>
            </ac:spMkLst>
          </pc:spChg>
        </pc:sldLayoutChg>
        <pc:sldLayoutChg chg="modSp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1868715929" sldId="2147483662"/>
              <ac:spMk id="12" creationId="{495AC82E-25CA-4457-B071-3BB42A17E4F1}"/>
            </ac:spMkLst>
          </pc:spChg>
        </pc:sldLayoutChg>
        <pc:sldLayoutChg chg="modSp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3041403458" sldId="2147483663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3041403458" sldId="2147483663"/>
              <ac:spMk id="12" creationId="{495AC82E-25CA-4457-B071-3BB42A17E4F1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AAF63-C1F3-4827-84DA-E7041BD1B25B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2734CEB1-F099-42D6-A424-06994A3C6C62}">
      <dgm:prSet phldrT="[Texto]"/>
      <dgm:spPr/>
      <dgm:t>
        <a:bodyPr/>
        <a:lstStyle/>
        <a:p>
          <a:r>
            <a:rPr lang="es-MX" dirty="0"/>
            <a:t>Propósito</a:t>
          </a:r>
        </a:p>
      </dgm:t>
    </dgm:pt>
    <dgm:pt modelId="{35A28EDF-2AC0-440A-AE26-7CFA70568998}" type="parTrans" cxnId="{98FE3E71-9CF5-48ED-B20D-B8277A48E834}">
      <dgm:prSet/>
      <dgm:spPr/>
      <dgm:t>
        <a:bodyPr/>
        <a:lstStyle/>
        <a:p>
          <a:endParaRPr lang="es-MX"/>
        </a:p>
      </dgm:t>
    </dgm:pt>
    <dgm:pt modelId="{08F87AD0-1B9E-4172-A4F3-619C7F970636}" type="sibTrans" cxnId="{98FE3E71-9CF5-48ED-B20D-B8277A48E834}">
      <dgm:prSet/>
      <dgm:spPr/>
      <dgm:t>
        <a:bodyPr/>
        <a:lstStyle/>
        <a:p>
          <a:endParaRPr lang="es-MX"/>
        </a:p>
      </dgm:t>
    </dgm:pt>
    <dgm:pt modelId="{1BD8E896-83AB-46F5-AB8D-6E4DF684D32F}">
      <dgm:prSet phldrT="[Texto]"/>
      <dgm:spPr/>
      <dgm:t>
        <a:bodyPr/>
        <a:lstStyle/>
        <a:p>
          <a:r>
            <a:rPr lang="es-MX" dirty="0"/>
            <a:t>Desarrollar una aplicación móvil usable, escalable y mantenible basada en el lenguaje de programación </a:t>
          </a:r>
          <a:r>
            <a:rPr lang="es-MX" dirty="0" err="1"/>
            <a:t>Kotlin</a:t>
          </a:r>
          <a:r>
            <a:rPr lang="es-MX" dirty="0"/>
            <a:t> para su publicación.</a:t>
          </a:r>
        </a:p>
      </dgm:t>
    </dgm:pt>
    <dgm:pt modelId="{EAC3988B-F4C3-4A8D-BB77-8172D334F42E}" type="parTrans" cxnId="{6C42BE83-9910-4B23-827F-AB1C77E878D5}">
      <dgm:prSet/>
      <dgm:spPr/>
      <dgm:t>
        <a:bodyPr/>
        <a:lstStyle/>
        <a:p>
          <a:endParaRPr lang="es-MX"/>
        </a:p>
      </dgm:t>
    </dgm:pt>
    <dgm:pt modelId="{96E9B065-AEB8-48A6-9D5E-E5FE9550946C}" type="sibTrans" cxnId="{6C42BE83-9910-4B23-827F-AB1C77E878D5}">
      <dgm:prSet/>
      <dgm:spPr/>
      <dgm:t>
        <a:bodyPr/>
        <a:lstStyle/>
        <a:p>
          <a:endParaRPr lang="es-MX"/>
        </a:p>
      </dgm:t>
    </dgm:pt>
    <dgm:pt modelId="{3253FF28-8EEE-4A1D-B784-2101D8DC3D54}">
      <dgm:prSet phldrT="[Texto]"/>
      <dgm:spPr/>
      <dgm:t>
        <a:bodyPr/>
        <a:lstStyle/>
        <a:p>
          <a:r>
            <a:rPr lang="es-MX" dirty="0"/>
            <a:t>Competencias</a:t>
          </a:r>
        </a:p>
      </dgm:t>
    </dgm:pt>
    <dgm:pt modelId="{2F8CDD39-ECD7-4055-928F-69F5A8FF9066}" type="parTrans" cxnId="{21E7DCDB-1DC1-4697-953A-D63555336C45}">
      <dgm:prSet/>
      <dgm:spPr/>
      <dgm:t>
        <a:bodyPr/>
        <a:lstStyle/>
        <a:p>
          <a:endParaRPr lang="es-MX"/>
        </a:p>
      </dgm:t>
    </dgm:pt>
    <dgm:pt modelId="{BF8EDAA5-5592-439E-8451-1F99ACCF1F8F}" type="sibTrans" cxnId="{21E7DCDB-1DC1-4697-953A-D63555336C45}">
      <dgm:prSet/>
      <dgm:spPr/>
      <dgm:t>
        <a:bodyPr/>
        <a:lstStyle/>
        <a:p>
          <a:endParaRPr lang="es-MX"/>
        </a:p>
      </dgm:t>
    </dgm:pt>
    <dgm:pt modelId="{E3B3F3EB-837E-4F2B-B4F2-C5902D1826DE}">
      <dgm:prSet phldrT="[Texto]"/>
      <dgm:spPr/>
      <dgm:t>
        <a:bodyPr/>
        <a:lstStyle/>
        <a:p>
          <a:r>
            <a:rPr lang="es-MX" dirty="0"/>
            <a:t>Sello EBC: Emprendimiento-Innovación.</a:t>
          </a:r>
        </a:p>
      </dgm:t>
    </dgm:pt>
    <dgm:pt modelId="{D86ACFAD-6A21-4EFF-A541-9C407EDA0CFB}" type="parTrans" cxnId="{2531BE43-53AA-4D75-A7F9-482B60CACC77}">
      <dgm:prSet/>
      <dgm:spPr/>
      <dgm:t>
        <a:bodyPr/>
        <a:lstStyle/>
        <a:p>
          <a:endParaRPr lang="es-MX"/>
        </a:p>
      </dgm:t>
    </dgm:pt>
    <dgm:pt modelId="{73B89FE5-C474-4E31-8DB3-B599E57CF50A}" type="sibTrans" cxnId="{2531BE43-53AA-4D75-A7F9-482B60CACC77}">
      <dgm:prSet/>
      <dgm:spPr/>
      <dgm:t>
        <a:bodyPr/>
        <a:lstStyle/>
        <a:p>
          <a:endParaRPr lang="es-MX"/>
        </a:p>
      </dgm:t>
    </dgm:pt>
    <dgm:pt modelId="{9B76BD84-AFEE-462E-9F48-9F31A852466F}">
      <dgm:prSet phldrT="[Texto]"/>
      <dgm:spPr/>
      <dgm:t>
        <a:bodyPr/>
        <a:lstStyle/>
        <a:p>
          <a:r>
            <a:rPr lang="es-MX" dirty="0"/>
            <a:t>Laboral: Comunicación.</a:t>
          </a:r>
        </a:p>
      </dgm:t>
    </dgm:pt>
    <dgm:pt modelId="{FF1C1C61-85E7-428B-829C-EE66B6E311B2}" type="parTrans" cxnId="{E26151DC-DFB8-432C-B5FC-F90214B39282}">
      <dgm:prSet/>
      <dgm:spPr/>
      <dgm:t>
        <a:bodyPr/>
        <a:lstStyle/>
        <a:p>
          <a:endParaRPr lang="es-MX"/>
        </a:p>
      </dgm:t>
    </dgm:pt>
    <dgm:pt modelId="{14945849-01B2-4E3A-888B-D1E3D9347197}" type="sibTrans" cxnId="{E26151DC-DFB8-432C-B5FC-F90214B39282}">
      <dgm:prSet/>
      <dgm:spPr/>
      <dgm:t>
        <a:bodyPr/>
        <a:lstStyle/>
        <a:p>
          <a:endParaRPr lang="es-MX"/>
        </a:p>
      </dgm:t>
    </dgm:pt>
    <dgm:pt modelId="{1AE3258C-DD93-40E2-BB63-757B349C2E89}">
      <dgm:prSet phldrT="[Texto]"/>
      <dgm:spPr/>
      <dgm:t>
        <a:bodyPr/>
        <a:lstStyle/>
        <a:p>
          <a:r>
            <a:rPr lang="es-MX" dirty="0"/>
            <a:t>Perfil del estudiante</a:t>
          </a:r>
        </a:p>
      </dgm:t>
    </dgm:pt>
    <dgm:pt modelId="{7B59996E-A26F-4B10-8A7A-59CCBBD1C8DC}" type="parTrans" cxnId="{3692DC3F-E0C0-4FC8-AF02-8962753DB577}">
      <dgm:prSet/>
      <dgm:spPr/>
      <dgm:t>
        <a:bodyPr/>
        <a:lstStyle/>
        <a:p>
          <a:endParaRPr lang="es-MX"/>
        </a:p>
      </dgm:t>
    </dgm:pt>
    <dgm:pt modelId="{10A8A1EB-A2EC-4280-8970-BD60BC4FC8BD}" type="sibTrans" cxnId="{3692DC3F-E0C0-4FC8-AF02-8962753DB577}">
      <dgm:prSet/>
      <dgm:spPr/>
      <dgm:t>
        <a:bodyPr/>
        <a:lstStyle/>
        <a:p>
          <a:endParaRPr lang="es-MX"/>
        </a:p>
      </dgm:t>
    </dgm:pt>
    <dgm:pt modelId="{E453D6C0-EE78-481D-8475-DA5595573CCF}">
      <dgm:prSet phldrT="[Texto]"/>
      <dgm:spPr/>
      <dgm:t>
        <a:bodyPr/>
        <a:lstStyle/>
        <a:p>
          <a:r>
            <a:rPr lang="es-ES" dirty="0"/>
            <a:t>Bases en Programación orientada a objetos y estructurada en Java.</a:t>
          </a:r>
          <a:endParaRPr lang="es-MX" dirty="0"/>
        </a:p>
      </dgm:t>
    </dgm:pt>
    <dgm:pt modelId="{C6B313B9-031D-42F4-988E-8876FB02DE2B}" type="parTrans" cxnId="{D592CA9E-45E4-48EF-A6C3-F74E90819D91}">
      <dgm:prSet/>
      <dgm:spPr/>
      <dgm:t>
        <a:bodyPr/>
        <a:lstStyle/>
        <a:p>
          <a:endParaRPr lang="es-MX"/>
        </a:p>
      </dgm:t>
    </dgm:pt>
    <dgm:pt modelId="{8925129F-5335-4282-9D30-0FBC65506246}" type="sibTrans" cxnId="{D592CA9E-45E4-48EF-A6C3-F74E90819D91}">
      <dgm:prSet/>
      <dgm:spPr/>
      <dgm:t>
        <a:bodyPr/>
        <a:lstStyle/>
        <a:p>
          <a:endParaRPr lang="es-MX"/>
        </a:p>
      </dgm:t>
    </dgm:pt>
    <dgm:pt modelId="{99930FDD-4876-44BA-8F7A-0E01CCC7F651}">
      <dgm:prSet phldrT="[Texto]"/>
      <dgm:spPr/>
      <dgm:t>
        <a:bodyPr/>
        <a:lstStyle/>
        <a:p>
          <a:r>
            <a:rPr lang="es-MX" dirty="0"/>
            <a:t>Capacidad de análisis.</a:t>
          </a:r>
        </a:p>
      </dgm:t>
    </dgm:pt>
    <dgm:pt modelId="{219C2D79-4F07-4911-A2B8-9EBF222AA18F}" type="parTrans" cxnId="{ECE92DE2-B565-4CF5-9ED0-6E27C684E592}">
      <dgm:prSet/>
      <dgm:spPr/>
      <dgm:t>
        <a:bodyPr/>
        <a:lstStyle/>
        <a:p>
          <a:endParaRPr lang="es-MX"/>
        </a:p>
      </dgm:t>
    </dgm:pt>
    <dgm:pt modelId="{7A0D4D75-651F-4984-9DFE-05DB9BB94B45}" type="sibTrans" cxnId="{ECE92DE2-B565-4CF5-9ED0-6E27C684E592}">
      <dgm:prSet/>
      <dgm:spPr/>
      <dgm:t>
        <a:bodyPr/>
        <a:lstStyle/>
        <a:p>
          <a:endParaRPr lang="es-MX"/>
        </a:p>
      </dgm:t>
    </dgm:pt>
    <dgm:pt modelId="{3E05D50E-1094-4928-ABB9-EE9FC16F3CA1}">
      <dgm:prSet phldrT="[Texto]"/>
      <dgm:spPr/>
      <dgm:t>
        <a:bodyPr/>
        <a:lstStyle/>
        <a:p>
          <a:r>
            <a:rPr lang="es-MX" dirty="0"/>
            <a:t>Técnica: Aplicar el lenguaje de programación </a:t>
          </a:r>
          <a:r>
            <a:rPr lang="es-MX" dirty="0" err="1"/>
            <a:t>Kotlin</a:t>
          </a:r>
          <a:r>
            <a:rPr lang="es-MX" dirty="0"/>
            <a:t>.</a:t>
          </a:r>
        </a:p>
      </dgm:t>
    </dgm:pt>
    <dgm:pt modelId="{3522CA08-6940-4D6E-89A5-DB2071791611}" type="parTrans" cxnId="{2063DFBB-6692-4E05-94AA-043D00457F1C}">
      <dgm:prSet/>
      <dgm:spPr/>
      <dgm:t>
        <a:bodyPr/>
        <a:lstStyle/>
        <a:p>
          <a:endParaRPr lang="es-MX"/>
        </a:p>
      </dgm:t>
    </dgm:pt>
    <dgm:pt modelId="{35EAA3D6-C5FD-4E69-8727-9E8842531F0A}" type="sibTrans" cxnId="{2063DFBB-6692-4E05-94AA-043D00457F1C}">
      <dgm:prSet/>
      <dgm:spPr/>
      <dgm:t>
        <a:bodyPr/>
        <a:lstStyle/>
        <a:p>
          <a:endParaRPr lang="es-MX"/>
        </a:p>
      </dgm:t>
    </dgm:pt>
    <dgm:pt modelId="{5C27CE06-45A2-463E-BB92-61ECAB0B8B9A}">
      <dgm:prSet phldrT="[Texto]"/>
      <dgm:spPr/>
      <dgm:t>
        <a:bodyPr/>
        <a:lstStyle/>
        <a:p>
          <a:r>
            <a:rPr lang="es-ES" dirty="0"/>
            <a:t>Comprensión  del inglés.</a:t>
          </a:r>
          <a:endParaRPr lang="es-MX" dirty="0"/>
        </a:p>
      </dgm:t>
    </dgm:pt>
    <dgm:pt modelId="{4CBBBC33-CADB-4DEA-98F9-C67ABC64EE89}" type="parTrans" cxnId="{8CA7CF7A-80FD-48D0-9484-842B964B4332}">
      <dgm:prSet/>
      <dgm:spPr/>
      <dgm:t>
        <a:bodyPr/>
        <a:lstStyle/>
        <a:p>
          <a:endParaRPr lang="es-MX"/>
        </a:p>
      </dgm:t>
    </dgm:pt>
    <dgm:pt modelId="{5A0655FC-1952-422F-9891-92BD27D09FD0}" type="sibTrans" cxnId="{8CA7CF7A-80FD-48D0-9484-842B964B4332}">
      <dgm:prSet/>
      <dgm:spPr/>
      <dgm:t>
        <a:bodyPr/>
        <a:lstStyle/>
        <a:p>
          <a:endParaRPr lang="es-MX"/>
        </a:p>
      </dgm:t>
    </dgm:pt>
    <dgm:pt modelId="{654B4BC1-5C5C-440B-B434-1DE24E6C9BB5}">
      <dgm:prSet phldrT="[Texto]"/>
      <dgm:spPr/>
      <dgm:t>
        <a:bodyPr/>
        <a:lstStyle/>
        <a:p>
          <a:r>
            <a:rPr lang="es-MX" dirty="0"/>
            <a:t>Colaboración, innovación y creatividad.</a:t>
          </a:r>
        </a:p>
      </dgm:t>
    </dgm:pt>
    <dgm:pt modelId="{7F24190F-2047-48CF-B5BA-0CABE169C9B4}" type="parTrans" cxnId="{B62B3BCC-A161-401D-8964-261FF9F1AE13}">
      <dgm:prSet/>
      <dgm:spPr/>
      <dgm:t>
        <a:bodyPr/>
        <a:lstStyle/>
        <a:p>
          <a:endParaRPr lang="es-MX"/>
        </a:p>
      </dgm:t>
    </dgm:pt>
    <dgm:pt modelId="{B931C2B4-305A-49C5-AE41-982414839392}" type="sibTrans" cxnId="{B62B3BCC-A161-401D-8964-261FF9F1AE13}">
      <dgm:prSet/>
      <dgm:spPr/>
      <dgm:t>
        <a:bodyPr/>
        <a:lstStyle/>
        <a:p>
          <a:endParaRPr lang="es-MX"/>
        </a:p>
      </dgm:t>
    </dgm:pt>
    <dgm:pt modelId="{CBFC3B83-82B3-4308-9376-D9714ECBD85C}" type="pres">
      <dgm:prSet presAssocID="{04AAAF63-C1F3-4827-84DA-E7041BD1B25B}" presName="Name0" presStyleCnt="0">
        <dgm:presLayoutVars>
          <dgm:dir/>
          <dgm:resizeHandles val="exact"/>
        </dgm:presLayoutVars>
      </dgm:prSet>
      <dgm:spPr/>
    </dgm:pt>
    <dgm:pt modelId="{D1970D20-715A-4260-930A-9AC1E0CBCEFC}" type="pres">
      <dgm:prSet presAssocID="{2734CEB1-F099-42D6-A424-06994A3C6C62}" presName="node" presStyleLbl="node1" presStyleIdx="0" presStyleCnt="3">
        <dgm:presLayoutVars>
          <dgm:bulletEnabled val="1"/>
        </dgm:presLayoutVars>
      </dgm:prSet>
      <dgm:spPr/>
    </dgm:pt>
    <dgm:pt modelId="{EC19E179-37D2-422F-AFAA-6C9A20F583A9}" type="pres">
      <dgm:prSet presAssocID="{08F87AD0-1B9E-4172-A4F3-619C7F970636}" presName="sibTrans" presStyleCnt="0"/>
      <dgm:spPr/>
    </dgm:pt>
    <dgm:pt modelId="{F2B7C954-F23D-4DD5-AD40-CDF49B416641}" type="pres">
      <dgm:prSet presAssocID="{3253FF28-8EEE-4A1D-B784-2101D8DC3D54}" presName="node" presStyleLbl="node1" presStyleIdx="1" presStyleCnt="3">
        <dgm:presLayoutVars>
          <dgm:bulletEnabled val="1"/>
        </dgm:presLayoutVars>
      </dgm:prSet>
      <dgm:spPr/>
    </dgm:pt>
    <dgm:pt modelId="{F13EAFEB-0B46-4F63-8471-F587A9858695}" type="pres">
      <dgm:prSet presAssocID="{BF8EDAA5-5592-439E-8451-1F99ACCF1F8F}" presName="sibTrans" presStyleCnt="0"/>
      <dgm:spPr/>
    </dgm:pt>
    <dgm:pt modelId="{776BF134-5337-4E91-B47E-AF576E9CBF32}" type="pres">
      <dgm:prSet presAssocID="{1AE3258C-DD93-40E2-BB63-757B349C2E89}" presName="node" presStyleLbl="node1" presStyleIdx="2" presStyleCnt="3">
        <dgm:presLayoutVars>
          <dgm:bulletEnabled val="1"/>
        </dgm:presLayoutVars>
      </dgm:prSet>
      <dgm:spPr/>
    </dgm:pt>
  </dgm:ptLst>
  <dgm:cxnLst>
    <dgm:cxn modelId="{F7AA9619-9DE0-4F3A-A30D-CBCC4A1EFA48}" type="presOf" srcId="{1AE3258C-DD93-40E2-BB63-757B349C2E89}" destId="{776BF134-5337-4E91-B47E-AF576E9CBF32}" srcOrd="0" destOrd="0" presId="urn:microsoft.com/office/officeart/2005/8/layout/hList6"/>
    <dgm:cxn modelId="{106D4A21-CD68-4BA8-81F2-BA25C953497E}" type="presOf" srcId="{04AAAF63-C1F3-4827-84DA-E7041BD1B25B}" destId="{CBFC3B83-82B3-4308-9376-D9714ECBD85C}" srcOrd="0" destOrd="0" presId="urn:microsoft.com/office/officeart/2005/8/layout/hList6"/>
    <dgm:cxn modelId="{3692DC3F-E0C0-4FC8-AF02-8962753DB577}" srcId="{04AAAF63-C1F3-4827-84DA-E7041BD1B25B}" destId="{1AE3258C-DD93-40E2-BB63-757B349C2E89}" srcOrd="2" destOrd="0" parTransId="{7B59996E-A26F-4B10-8A7A-59CCBBD1C8DC}" sibTransId="{10A8A1EB-A2EC-4280-8970-BD60BC4FC8BD}"/>
    <dgm:cxn modelId="{0F8A6D5F-1E12-4D27-A046-2E6E3A5F5AEE}" type="presOf" srcId="{E3B3F3EB-837E-4F2B-B4F2-C5902D1826DE}" destId="{F2B7C954-F23D-4DD5-AD40-CDF49B416641}" srcOrd="0" destOrd="1" presId="urn:microsoft.com/office/officeart/2005/8/layout/hList6"/>
    <dgm:cxn modelId="{2531BE43-53AA-4D75-A7F9-482B60CACC77}" srcId="{3253FF28-8EEE-4A1D-B784-2101D8DC3D54}" destId="{E3B3F3EB-837E-4F2B-B4F2-C5902D1826DE}" srcOrd="0" destOrd="0" parTransId="{D86ACFAD-6A21-4EFF-A541-9C407EDA0CFB}" sibTransId="{73B89FE5-C474-4E31-8DB3-B599E57CF50A}"/>
    <dgm:cxn modelId="{BCFB7E45-521D-493E-AE77-D60BD24C0181}" type="presOf" srcId="{5C27CE06-45A2-463E-BB92-61ECAB0B8B9A}" destId="{776BF134-5337-4E91-B47E-AF576E9CBF32}" srcOrd="0" destOrd="2" presId="urn:microsoft.com/office/officeart/2005/8/layout/hList6"/>
    <dgm:cxn modelId="{7C0B9B69-25DB-4220-A196-9F0A6433CDDA}" type="presOf" srcId="{654B4BC1-5C5C-440B-B434-1DE24E6C9BB5}" destId="{776BF134-5337-4E91-B47E-AF576E9CBF32}" srcOrd="0" destOrd="4" presId="urn:microsoft.com/office/officeart/2005/8/layout/hList6"/>
    <dgm:cxn modelId="{98FE3E71-9CF5-48ED-B20D-B8277A48E834}" srcId="{04AAAF63-C1F3-4827-84DA-E7041BD1B25B}" destId="{2734CEB1-F099-42D6-A424-06994A3C6C62}" srcOrd="0" destOrd="0" parTransId="{35A28EDF-2AC0-440A-AE26-7CFA70568998}" sibTransId="{08F87AD0-1B9E-4172-A4F3-619C7F970636}"/>
    <dgm:cxn modelId="{8CA7CF7A-80FD-48D0-9484-842B964B4332}" srcId="{1AE3258C-DD93-40E2-BB63-757B349C2E89}" destId="{5C27CE06-45A2-463E-BB92-61ECAB0B8B9A}" srcOrd="1" destOrd="0" parTransId="{4CBBBC33-CADB-4DEA-98F9-C67ABC64EE89}" sibTransId="{5A0655FC-1952-422F-9891-92BD27D09FD0}"/>
    <dgm:cxn modelId="{6C42BE83-9910-4B23-827F-AB1C77E878D5}" srcId="{2734CEB1-F099-42D6-A424-06994A3C6C62}" destId="{1BD8E896-83AB-46F5-AB8D-6E4DF684D32F}" srcOrd="0" destOrd="0" parTransId="{EAC3988B-F4C3-4A8D-BB77-8172D334F42E}" sibTransId="{96E9B065-AEB8-48A6-9D5E-E5FE9550946C}"/>
    <dgm:cxn modelId="{5326158C-827E-4C4C-8E7E-A5C375DB126C}" type="presOf" srcId="{3253FF28-8EEE-4A1D-B784-2101D8DC3D54}" destId="{F2B7C954-F23D-4DD5-AD40-CDF49B416641}" srcOrd="0" destOrd="0" presId="urn:microsoft.com/office/officeart/2005/8/layout/hList6"/>
    <dgm:cxn modelId="{D592CA9E-45E4-48EF-A6C3-F74E90819D91}" srcId="{1AE3258C-DD93-40E2-BB63-757B349C2E89}" destId="{E453D6C0-EE78-481D-8475-DA5595573CCF}" srcOrd="0" destOrd="0" parTransId="{C6B313B9-031D-42F4-988E-8876FB02DE2B}" sibTransId="{8925129F-5335-4282-9D30-0FBC65506246}"/>
    <dgm:cxn modelId="{2063DFBB-6692-4E05-94AA-043D00457F1C}" srcId="{3253FF28-8EEE-4A1D-B784-2101D8DC3D54}" destId="{3E05D50E-1094-4928-ABB9-EE9FC16F3CA1}" srcOrd="1" destOrd="0" parTransId="{3522CA08-6940-4D6E-89A5-DB2071791611}" sibTransId="{35EAA3D6-C5FD-4E69-8727-9E8842531F0A}"/>
    <dgm:cxn modelId="{443E40C1-FB0E-4574-870B-C94DEAB24A3A}" type="presOf" srcId="{E453D6C0-EE78-481D-8475-DA5595573CCF}" destId="{776BF134-5337-4E91-B47E-AF576E9CBF32}" srcOrd="0" destOrd="1" presId="urn:microsoft.com/office/officeart/2005/8/layout/hList6"/>
    <dgm:cxn modelId="{95502ACC-CC67-40D2-9F0F-E4AFC35E2A08}" type="presOf" srcId="{2734CEB1-F099-42D6-A424-06994A3C6C62}" destId="{D1970D20-715A-4260-930A-9AC1E0CBCEFC}" srcOrd="0" destOrd="0" presId="urn:microsoft.com/office/officeart/2005/8/layout/hList6"/>
    <dgm:cxn modelId="{B62B3BCC-A161-401D-8964-261FF9F1AE13}" srcId="{1AE3258C-DD93-40E2-BB63-757B349C2E89}" destId="{654B4BC1-5C5C-440B-B434-1DE24E6C9BB5}" srcOrd="3" destOrd="0" parTransId="{7F24190F-2047-48CF-B5BA-0CABE169C9B4}" sibTransId="{B931C2B4-305A-49C5-AE41-982414839392}"/>
    <dgm:cxn modelId="{A34582D7-E43E-4E62-B40C-FC1DF205E0FD}" type="presOf" srcId="{1BD8E896-83AB-46F5-AB8D-6E4DF684D32F}" destId="{D1970D20-715A-4260-930A-9AC1E0CBCEFC}" srcOrd="0" destOrd="1" presId="urn:microsoft.com/office/officeart/2005/8/layout/hList6"/>
    <dgm:cxn modelId="{638C71D9-54E6-42C2-8951-C188BA1F18E1}" type="presOf" srcId="{3E05D50E-1094-4928-ABB9-EE9FC16F3CA1}" destId="{F2B7C954-F23D-4DD5-AD40-CDF49B416641}" srcOrd="0" destOrd="2" presId="urn:microsoft.com/office/officeart/2005/8/layout/hList6"/>
    <dgm:cxn modelId="{21E7DCDB-1DC1-4697-953A-D63555336C45}" srcId="{04AAAF63-C1F3-4827-84DA-E7041BD1B25B}" destId="{3253FF28-8EEE-4A1D-B784-2101D8DC3D54}" srcOrd="1" destOrd="0" parTransId="{2F8CDD39-ECD7-4055-928F-69F5A8FF9066}" sibTransId="{BF8EDAA5-5592-439E-8451-1F99ACCF1F8F}"/>
    <dgm:cxn modelId="{E26151DC-DFB8-432C-B5FC-F90214B39282}" srcId="{3253FF28-8EEE-4A1D-B784-2101D8DC3D54}" destId="{9B76BD84-AFEE-462E-9F48-9F31A852466F}" srcOrd="2" destOrd="0" parTransId="{FF1C1C61-85E7-428B-829C-EE66B6E311B2}" sibTransId="{14945849-01B2-4E3A-888B-D1E3D9347197}"/>
    <dgm:cxn modelId="{ECE92DE2-B565-4CF5-9ED0-6E27C684E592}" srcId="{1AE3258C-DD93-40E2-BB63-757B349C2E89}" destId="{99930FDD-4876-44BA-8F7A-0E01CCC7F651}" srcOrd="2" destOrd="0" parTransId="{219C2D79-4F07-4911-A2B8-9EBF222AA18F}" sibTransId="{7A0D4D75-651F-4984-9DFE-05DB9BB94B45}"/>
    <dgm:cxn modelId="{6066B8E3-9DC5-4C6F-9FDF-8B306F3FFEEF}" type="presOf" srcId="{99930FDD-4876-44BA-8F7A-0E01CCC7F651}" destId="{776BF134-5337-4E91-B47E-AF576E9CBF32}" srcOrd="0" destOrd="3" presId="urn:microsoft.com/office/officeart/2005/8/layout/hList6"/>
    <dgm:cxn modelId="{CBE539F2-4311-40C9-A0C9-D71A3F54C7EF}" type="presOf" srcId="{9B76BD84-AFEE-462E-9F48-9F31A852466F}" destId="{F2B7C954-F23D-4DD5-AD40-CDF49B416641}" srcOrd="0" destOrd="3" presId="urn:microsoft.com/office/officeart/2005/8/layout/hList6"/>
    <dgm:cxn modelId="{EC38FD58-5A9E-42AB-BC4C-D7615D825D35}" type="presParOf" srcId="{CBFC3B83-82B3-4308-9376-D9714ECBD85C}" destId="{D1970D20-715A-4260-930A-9AC1E0CBCEFC}" srcOrd="0" destOrd="0" presId="urn:microsoft.com/office/officeart/2005/8/layout/hList6"/>
    <dgm:cxn modelId="{1E9EAFF8-B577-45DD-A86D-2CFF48140357}" type="presParOf" srcId="{CBFC3B83-82B3-4308-9376-D9714ECBD85C}" destId="{EC19E179-37D2-422F-AFAA-6C9A20F583A9}" srcOrd="1" destOrd="0" presId="urn:microsoft.com/office/officeart/2005/8/layout/hList6"/>
    <dgm:cxn modelId="{3A6652C3-9254-4765-A8E3-29D8337C9B2B}" type="presParOf" srcId="{CBFC3B83-82B3-4308-9376-D9714ECBD85C}" destId="{F2B7C954-F23D-4DD5-AD40-CDF49B416641}" srcOrd="2" destOrd="0" presId="urn:microsoft.com/office/officeart/2005/8/layout/hList6"/>
    <dgm:cxn modelId="{63E0E21F-6808-4E9F-85E1-C227434AB1F5}" type="presParOf" srcId="{CBFC3B83-82B3-4308-9376-D9714ECBD85C}" destId="{F13EAFEB-0B46-4F63-8471-F587A9858695}" srcOrd="3" destOrd="0" presId="urn:microsoft.com/office/officeart/2005/8/layout/hList6"/>
    <dgm:cxn modelId="{8B87165C-5CFB-42C6-AFF1-61185FB2019C}" type="presParOf" srcId="{CBFC3B83-82B3-4308-9376-D9714ECBD85C}" destId="{776BF134-5337-4E91-B47E-AF576E9CBF3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C018C711-130A-405E-BBBE-19DEA943F441}">
      <dgm:prSet phldrT="[Texto]"/>
      <dgm:spPr/>
      <dgm:t>
        <a:bodyPr/>
        <a:lstStyle/>
        <a:p>
          <a:r>
            <a:rPr lang="es-MX" dirty="0"/>
            <a:t>Antes de cada sesión</a:t>
          </a:r>
        </a:p>
      </dgm:t>
    </dgm:pt>
    <dgm:pt modelId="{7DA533D0-1EB4-4F76-B0B3-0A9EA66F6FFB}" type="parTrans" cxnId="{3DD4CE06-631A-41C4-9616-660F279A51AB}">
      <dgm:prSet/>
      <dgm:spPr/>
      <dgm:t>
        <a:bodyPr/>
        <a:lstStyle/>
        <a:p>
          <a:endParaRPr lang="es-MX"/>
        </a:p>
      </dgm:t>
    </dgm:pt>
    <dgm:pt modelId="{840B1DDD-D745-4EE6-B8B7-FE52CE7D2995}" type="sibTrans" cxnId="{3DD4CE06-631A-41C4-9616-660F279A51AB}">
      <dgm:prSet/>
      <dgm:spPr/>
      <dgm:t>
        <a:bodyPr/>
        <a:lstStyle/>
        <a:p>
          <a:endParaRPr lang="es-MX"/>
        </a:p>
      </dgm:t>
    </dgm:pt>
    <dgm:pt modelId="{710E2790-8B62-4053-A991-AB4AC323E5C7}">
      <dgm:prSet phldrT="[Texto]"/>
      <dgm:spPr/>
      <dgm:t>
        <a:bodyPr/>
        <a:lstStyle/>
        <a:p>
          <a:r>
            <a:rPr lang="es-MX" dirty="0"/>
            <a:t>¡Relájate! haz ejercicios de respiración, medita, ve algún contenido audiovisual relajante, etc.</a:t>
          </a:r>
        </a:p>
      </dgm:t>
    </dgm:pt>
    <dgm:pt modelId="{DED41F16-1D82-441B-9C80-5B7DA3E67C83}" type="parTrans" cxnId="{F4C09B97-F73D-4FC0-B9E0-2158DA510654}">
      <dgm:prSet/>
      <dgm:spPr/>
      <dgm:t>
        <a:bodyPr/>
        <a:lstStyle/>
        <a:p>
          <a:endParaRPr lang="es-MX"/>
        </a:p>
      </dgm:t>
    </dgm:pt>
    <dgm:pt modelId="{AFD61DEC-2502-48FE-92EB-D963090C0D02}" type="sibTrans" cxnId="{F4C09B97-F73D-4FC0-B9E0-2158DA510654}">
      <dgm:prSet/>
      <dgm:spPr/>
      <dgm:t>
        <a:bodyPr/>
        <a:lstStyle/>
        <a:p>
          <a:endParaRPr lang="es-MX"/>
        </a:p>
      </dgm:t>
    </dgm:pt>
    <dgm:pt modelId="{8DDE9FD3-DCE3-435E-B0C3-536D5057DC40}">
      <dgm:prSet/>
      <dgm:spPr/>
      <dgm:t>
        <a:bodyPr/>
        <a:lstStyle/>
        <a:p>
          <a:r>
            <a:rPr lang="es-MX"/>
            <a:t>Procura no ingerir alimentos pesados o de gran contenido calórico.</a:t>
          </a:r>
          <a:endParaRPr lang="es-MX" dirty="0"/>
        </a:p>
      </dgm:t>
    </dgm:pt>
    <dgm:pt modelId="{359977CF-FD51-4376-900D-E9183FFDE1E3}" type="parTrans" cxnId="{53C52EEF-C055-4BC5-9815-2A6FAC8B54DC}">
      <dgm:prSet/>
      <dgm:spPr/>
      <dgm:t>
        <a:bodyPr/>
        <a:lstStyle/>
        <a:p>
          <a:endParaRPr lang="es-MX"/>
        </a:p>
      </dgm:t>
    </dgm:pt>
    <dgm:pt modelId="{E6A7B79D-7C66-4F7C-BE3C-FB6AF67AFEB2}" type="sibTrans" cxnId="{53C52EEF-C055-4BC5-9815-2A6FAC8B54DC}">
      <dgm:prSet/>
      <dgm:spPr/>
      <dgm:t>
        <a:bodyPr/>
        <a:lstStyle/>
        <a:p>
          <a:endParaRPr lang="es-MX"/>
        </a:p>
      </dgm:t>
    </dgm:pt>
    <dgm:pt modelId="{6945C1DB-FD0D-4415-8757-005B705494E0}">
      <dgm:prSet/>
      <dgm:spPr/>
      <dgm:t>
        <a:bodyPr/>
        <a:lstStyle/>
        <a:p>
          <a:r>
            <a:rPr lang="es-MX" dirty="0"/>
            <a:t>Si te es posible, realiza ejercicio aeróbico ligero, preferentemente al aire libre.</a:t>
          </a:r>
        </a:p>
      </dgm:t>
    </dgm:pt>
    <dgm:pt modelId="{0052F9BA-0D47-42D4-9BC6-D0A99F2569EE}" type="parTrans" cxnId="{921F5EC6-EAB5-4835-94E1-21AB57838C15}">
      <dgm:prSet/>
      <dgm:spPr/>
      <dgm:t>
        <a:bodyPr/>
        <a:lstStyle/>
        <a:p>
          <a:endParaRPr lang="es-MX"/>
        </a:p>
      </dgm:t>
    </dgm:pt>
    <dgm:pt modelId="{2F604226-D9B3-4FA2-B235-E3DDF04B25F2}" type="sibTrans" cxnId="{921F5EC6-EAB5-4835-94E1-21AB57838C15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C2938A95-346C-453B-BC2A-ED752F71CCEB}" type="pres">
      <dgm:prSet presAssocID="{C018C711-130A-405E-BBBE-19DEA943F441}" presName="composite" presStyleCnt="0"/>
      <dgm:spPr/>
    </dgm:pt>
    <dgm:pt modelId="{70AC38B1-6551-4FB5-8A63-C9153E72C2B5}" type="pres">
      <dgm:prSet presAssocID="{C018C711-130A-405E-BBBE-19DEA943F44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CF013D3-DE36-49AC-A0A2-0AFF31B326DA}" type="pres">
      <dgm:prSet presAssocID="{C018C711-130A-405E-BBBE-19DEA943F44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DD4CE06-631A-41C4-9616-660F279A51AB}" srcId="{4839EBA2-DAD6-480B-863A-0ED65512554B}" destId="{C018C711-130A-405E-BBBE-19DEA943F441}" srcOrd="0" destOrd="0" parTransId="{7DA533D0-1EB4-4F76-B0B3-0A9EA66F6FFB}" sibTransId="{840B1DDD-D745-4EE6-B8B7-FE52CE7D2995}"/>
    <dgm:cxn modelId="{E95E8D32-C0C6-4F3C-B4BE-1885F2DD5A12}" type="presOf" srcId="{8DDE9FD3-DCE3-435E-B0C3-536D5057DC40}" destId="{DCF013D3-DE36-49AC-A0A2-0AFF31B326DA}" srcOrd="0" destOrd="0" presId="urn:microsoft.com/office/officeart/2005/8/layout/hList1"/>
    <dgm:cxn modelId="{3908D77C-4A1B-4A10-B1F3-2019F1EB8E9F}" type="presOf" srcId="{710E2790-8B62-4053-A991-AB4AC323E5C7}" destId="{DCF013D3-DE36-49AC-A0A2-0AFF31B326DA}" srcOrd="0" destOrd="2" presId="urn:microsoft.com/office/officeart/2005/8/layout/hList1"/>
    <dgm:cxn modelId="{8CE96984-88FD-48EC-93CE-435A09654A7A}" type="presOf" srcId="{6945C1DB-FD0D-4415-8757-005B705494E0}" destId="{DCF013D3-DE36-49AC-A0A2-0AFF31B326DA}" srcOrd="0" destOrd="1" presId="urn:microsoft.com/office/officeart/2005/8/layout/hList1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F4C09B97-F73D-4FC0-B9E0-2158DA510654}" srcId="{C018C711-130A-405E-BBBE-19DEA943F441}" destId="{710E2790-8B62-4053-A991-AB4AC323E5C7}" srcOrd="2" destOrd="0" parTransId="{DED41F16-1D82-441B-9C80-5B7DA3E67C83}" sibTransId="{AFD61DEC-2502-48FE-92EB-D963090C0D02}"/>
    <dgm:cxn modelId="{921F5EC6-EAB5-4835-94E1-21AB57838C15}" srcId="{C018C711-130A-405E-BBBE-19DEA943F441}" destId="{6945C1DB-FD0D-4415-8757-005B705494E0}" srcOrd="1" destOrd="0" parTransId="{0052F9BA-0D47-42D4-9BC6-D0A99F2569EE}" sibTransId="{2F604226-D9B3-4FA2-B235-E3DDF04B25F2}"/>
    <dgm:cxn modelId="{53C52EEF-C055-4BC5-9815-2A6FAC8B54DC}" srcId="{C018C711-130A-405E-BBBE-19DEA943F441}" destId="{8DDE9FD3-DCE3-435E-B0C3-536D5057DC40}" srcOrd="0" destOrd="0" parTransId="{359977CF-FD51-4376-900D-E9183FFDE1E3}" sibTransId="{E6A7B79D-7C66-4F7C-BE3C-FB6AF67AFEB2}"/>
    <dgm:cxn modelId="{A3A9DFF3-942A-4831-BB38-BAA58A12F186}" type="presOf" srcId="{C018C711-130A-405E-BBBE-19DEA943F441}" destId="{70AC38B1-6551-4FB5-8A63-C9153E72C2B5}" srcOrd="0" destOrd="0" presId="urn:microsoft.com/office/officeart/2005/8/layout/hList1"/>
    <dgm:cxn modelId="{F7C6D11F-BBBC-4BB3-B011-8F338665D488}" type="presParOf" srcId="{CC35CAA5-C0D4-4B13-ACCF-04C711714DFD}" destId="{C2938A95-346C-453B-BC2A-ED752F71CCEB}" srcOrd="0" destOrd="0" presId="urn:microsoft.com/office/officeart/2005/8/layout/hList1"/>
    <dgm:cxn modelId="{BE9C2975-E8B7-4000-8D31-0D244C8648DF}" type="presParOf" srcId="{C2938A95-346C-453B-BC2A-ED752F71CCEB}" destId="{70AC38B1-6551-4FB5-8A63-C9153E72C2B5}" srcOrd="0" destOrd="0" presId="urn:microsoft.com/office/officeart/2005/8/layout/hList1"/>
    <dgm:cxn modelId="{1A6FBC39-97FA-4E1E-AD7F-F5AD95877E7D}" type="presParOf" srcId="{C2938A95-346C-453B-BC2A-ED752F71CCEB}" destId="{DCF013D3-DE36-49AC-A0A2-0AFF31B326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MX"/>
        </a:p>
      </dgm:t>
    </dgm:pt>
    <dgm:pt modelId="{17E3F484-3613-4253-A436-E3A358B77944}">
      <dgm:prSet phldrT="[Texto]"/>
      <dgm:spPr/>
      <dgm:t>
        <a:bodyPr/>
        <a:lstStyle/>
        <a:p>
          <a:r>
            <a:rPr lang="es-MX" dirty="0"/>
            <a:t>Durante la sesión</a:t>
          </a:r>
        </a:p>
      </dgm:t>
    </dgm:pt>
    <dgm:pt modelId="{DC3D8AE9-5591-404B-8566-26C25237FC99}" type="parTrans" cxnId="{D333A847-4CF0-4804-82E5-314B537A77B2}">
      <dgm:prSet/>
      <dgm:spPr/>
      <dgm:t>
        <a:bodyPr/>
        <a:lstStyle/>
        <a:p>
          <a:endParaRPr lang="es-MX"/>
        </a:p>
      </dgm:t>
    </dgm:pt>
    <dgm:pt modelId="{C979EDD7-2473-48CA-B7D0-4923D8E1ACB7}" type="sibTrans" cxnId="{D333A847-4CF0-4804-82E5-314B537A77B2}">
      <dgm:prSet/>
      <dgm:spPr/>
      <dgm:t>
        <a:bodyPr/>
        <a:lstStyle/>
        <a:p>
          <a:endParaRPr lang="es-MX"/>
        </a:p>
      </dgm:t>
    </dgm:pt>
    <dgm:pt modelId="{7397EB3B-677A-489D-A7AD-5040F7FD909B}">
      <dgm:prSet phldrT="[Texto]"/>
      <dgm:spPr/>
      <dgm:t>
        <a:bodyPr/>
        <a:lstStyle/>
        <a:p>
          <a:r>
            <a:rPr lang="es-MX" dirty="0"/>
            <a:t>Ten a tu lado tu botella con agua y tu café (siempre a distancia segura).</a:t>
          </a:r>
        </a:p>
      </dgm:t>
    </dgm:pt>
    <dgm:pt modelId="{7B9DD6C1-1643-46BA-8877-FCCD7696F1F4}" type="parTrans" cxnId="{2E26CA4A-F2C9-4737-B165-EAF6A1AA7E83}">
      <dgm:prSet/>
      <dgm:spPr/>
      <dgm:t>
        <a:bodyPr/>
        <a:lstStyle/>
        <a:p>
          <a:endParaRPr lang="es-MX"/>
        </a:p>
      </dgm:t>
    </dgm:pt>
    <dgm:pt modelId="{5C7C0F65-20E9-4AD7-B332-93EEC711B2C2}" type="sibTrans" cxnId="{2E26CA4A-F2C9-4737-B165-EAF6A1AA7E83}">
      <dgm:prSet/>
      <dgm:spPr/>
      <dgm:t>
        <a:bodyPr/>
        <a:lstStyle/>
        <a:p>
          <a:endParaRPr lang="es-MX"/>
        </a:p>
      </dgm:t>
    </dgm:pt>
    <dgm:pt modelId="{11574DCE-B806-4D99-BEB6-ADD38F569B31}">
      <dgm:prSet phldrT="[Texto]"/>
      <dgm:spPr/>
      <dgm:t>
        <a:bodyPr/>
        <a:lstStyle/>
        <a:p>
          <a:r>
            <a:rPr lang="es-MX" dirty="0"/>
            <a:t>Si tienes una duda no te la guardes, levanta la mano.</a:t>
          </a:r>
        </a:p>
      </dgm:t>
    </dgm:pt>
    <dgm:pt modelId="{868CF309-6306-4BE1-B3D0-339BB51551AB}" type="parTrans" cxnId="{A36E464B-F49D-42EC-BD87-E43533F03E2D}">
      <dgm:prSet/>
      <dgm:spPr/>
      <dgm:t>
        <a:bodyPr/>
        <a:lstStyle/>
        <a:p>
          <a:endParaRPr lang="es-MX"/>
        </a:p>
      </dgm:t>
    </dgm:pt>
    <dgm:pt modelId="{ED2E78FA-9216-42F4-BDF6-167DDBF78EFE}" type="sibTrans" cxnId="{A36E464B-F49D-42EC-BD87-E43533F03E2D}">
      <dgm:prSet/>
      <dgm:spPr/>
      <dgm:t>
        <a:bodyPr/>
        <a:lstStyle/>
        <a:p>
          <a:endParaRPr lang="es-MX"/>
        </a:p>
      </dgm:t>
    </dgm:pt>
    <dgm:pt modelId="{98E496A2-6DE2-48E6-B954-3EAF28BF1B01}">
      <dgm:prSet phldrT="[Texto]"/>
      <dgm:spPr/>
      <dgm:t>
        <a:bodyPr/>
        <a:lstStyle/>
        <a:p>
          <a:r>
            <a:rPr lang="es-MX" dirty="0"/>
            <a:t>Dirígete a tus compañeros con respeto, siempre por su nombre.</a:t>
          </a:r>
        </a:p>
      </dgm:t>
    </dgm:pt>
    <dgm:pt modelId="{46CB5888-C557-4BF0-9DC6-99B4815C5773}" type="parTrans" cxnId="{C887D0B7-8544-4B0F-893B-4EF2914590E7}">
      <dgm:prSet/>
      <dgm:spPr/>
      <dgm:t>
        <a:bodyPr/>
        <a:lstStyle/>
        <a:p>
          <a:endParaRPr lang="es-MX"/>
        </a:p>
      </dgm:t>
    </dgm:pt>
    <dgm:pt modelId="{E80C7F68-381F-40DB-A72C-56B1603530D9}" type="sibTrans" cxnId="{C887D0B7-8544-4B0F-893B-4EF2914590E7}">
      <dgm:prSet/>
      <dgm:spPr/>
      <dgm:t>
        <a:bodyPr/>
        <a:lstStyle/>
        <a:p>
          <a:endParaRPr lang="es-MX"/>
        </a:p>
      </dgm:t>
    </dgm:pt>
    <dgm:pt modelId="{C723819F-A6A9-45A0-A935-B22A1E993B1F}">
      <dgm:prSet phldrT="[Texto]"/>
      <dgm:spPr/>
      <dgm:t>
        <a:bodyPr/>
        <a:lstStyle/>
        <a:p>
          <a:r>
            <a:rPr lang="es-MX" dirty="0"/>
            <a:t>Avanza todo lo que puedas en tus asignaciones. Guarda evidencias, adelanta tus deberes.</a:t>
          </a:r>
        </a:p>
      </dgm:t>
    </dgm:pt>
    <dgm:pt modelId="{FBF05554-226B-462A-B75A-BEF5453E9E34}" type="parTrans" cxnId="{24B29429-7A6D-4EA1-AF67-9D44D0775102}">
      <dgm:prSet/>
      <dgm:spPr/>
      <dgm:t>
        <a:bodyPr/>
        <a:lstStyle/>
        <a:p>
          <a:endParaRPr lang="es-MX"/>
        </a:p>
      </dgm:t>
    </dgm:pt>
    <dgm:pt modelId="{59F4719F-3FA4-4A18-B2F9-6F0676C7D464}" type="sibTrans" cxnId="{24B29429-7A6D-4EA1-AF67-9D44D0775102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F91CB9CB-B674-4866-A3C1-043C2DBA2F98}" type="pres">
      <dgm:prSet presAssocID="{17E3F484-3613-4253-A436-E3A358B77944}" presName="composite" presStyleCnt="0"/>
      <dgm:spPr/>
    </dgm:pt>
    <dgm:pt modelId="{07DCCA53-C9B4-41D7-B8DB-EDCF13F22FB2}" type="pres">
      <dgm:prSet presAssocID="{17E3F484-3613-4253-A436-E3A358B7794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9D47669-DD1C-4867-B5DE-8339832C711D}" type="pres">
      <dgm:prSet presAssocID="{17E3F484-3613-4253-A436-E3A358B7794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9F8720F-2F37-4756-A691-9E1B03AD96C4}" type="presOf" srcId="{17E3F484-3613-4253-A436-E3A358B77944}" destId="{07DCCA53-C9B4-41D7-B8DB-EDCF13F22FB2}" srcOrd="0" destOrd="0" presId="urn:microsoft.com/office/officeart/2005/8/layout/hList1"/>
    <dgm:cxn modelId="{3F163915-0346-4871-91C6-AAB08964A39B}" type="presOf" srcId="{C723819F-A6A9-45A0-A935-B22A1E993B1F}" destId="{29D47669-DD1C-4867-B5DE-8339832C711D}" srcOrd="0" destOrd="2" presId="urn:microsoft.com/office/officeart/2005/8/layout/hList1"/>
    <dgm:cxn modelId="{24B29429-7A6D-4EA1-AF67-9D44D0775102}" srcId="{17E3F484-3613-4253-A436-E3A358B77944}" destId="{C723819F-A6A9-45A0-A935-B22A1E993B1F}" srcOrd="2" destOrd="0" parTransId="{FBF05554-226B-462A-B75A-BEF5453E9E34}" sibTransId="{59F4719F-3FA4-4A18-B2F9-6F0676C7D464}"/>
    <dgm:cxn modelId="{62A8915F-DC50-4721-8009-DCA743C01227}" type="presOf" srcId="{11574DCE-B806-4D99-BEB6-ADD38F569B31}" destId="{29D47669-DD1C-4867-B5DE-8339832C711D}" srcOrd="0" destOrd="1" presId="urn:microsoft.com/office/officeart/2005/8/layout/hList1"/>
    <dgm:cxn modelId="{D333A847-4CF0-4804-82E5-314B537A77B2}" srcId="{4839EBA2-DAD6-480B-863A-0ED65512554B}" destId="{17E3F484-3613-4253-A436-E3A358B77944}" srcOrd="0" destOrd="0" parTransId="{DC3D8AE9-5591-404B-8566-26C25237FC99}" sibTransId="{C979EDD7-2473-48CA-B7D0-4923D8E1ACB7}"/>
    <dgm:cxn modelId="{2E26CA4A-F2C9-4737-B165-EAF6A1AA7E83}" srcId="{17E3F484-3613-4253-A436-E3A358B77944}" destId="{7397EB3B-677A-489D-A7AD-5040F7FD909B}" srcOrd="0" destOrd="0" parTransId="{7B9DD6C1-1643-46BA-8877-FCCD7696F1F4}" sibTransId="{5C7C0F65-20E9-4AD7-B332-93EEC711B2C2}"/>
    <dgm:cxn modelId="{A36E464B-F49D-42EC-BD87-E43533F03E2D}" srcId="{17E3F484-3613-4253-A436-E3A358B77944}" destId="{11574DCE-B806-4D99-BEB6-ADD38F569B31}" srcOrd="1" destOrd="0" parTransId="{868CF309-6306-4BE1-B3D0-339BB51551AB}" sibTransId="{ED2E78FA-9216-42F4-BDF6-167DDBF78EFE}"/>
    <dgm:cxn modelId="{0A42BA91-668B-4A7A-8BAB-B660D6B8AB76}" type="presOf" srcId="{98E496A2-6DE2-48E6-B954-3EAF28BF1B01}" destId="{29D47669-DD1C-4867-B5DE-8339832C711D}" srcOrd="0" destOrd="3" presId="urn:microsoft.com/office/officeart/2005/8/layout/hList1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C887D0B7-8544-4B0F-893B-4EF2914590E7}" srcId="{17E3F484-3613-4253-A436-E3A358B77944}" destId="{98E496A2-6DE2-48E6-B954-3EAF28BF1B01}" srcOrd="3" destOrd="0" parTransId="{46CB5888-C557-4BF0-9DC6-99B4815C5773}" sibTransId="{E80C7F68-381F-40DB-A72C-56B1603530D9}"/>
    <dgm:cxn modelId="{87DA46D3-559A-4457-81BF-8C1C3611045D}" type="presOf" srcId="{7397EB3B-677A-489D-A7AD-5040F7FD909B}" destId="{29D47669-DD1C-4867-B5DE-8339832C711D}" srcOrd="0" destOrd="0" presId="urn:microsoft.com/office/officeart/2005/8/layout/hList1"/>
    <dgm:cxn modelId="{54D414B5-F904-43C2-81B8-3E7076C45860}" type="presParOf" srcId="{CC35CAA5-C0D4-4B13-ACCF-04C711714DFD}" destId="{F91CB9CB-B674-4866-A3C1-043C2DBA2F98}" srcOrd="0" destOrd="0" presId="urn:microsoft.com/office/officeart/2005/8/layout/hList1"/>
    <dgm:cxn modelId="{951218FC-2903-4A66-8762-A85DC5E2195C}" type="presParOf" srcId="{F91CB9CB-B674-4866-A3C1-043C2DBA2F98}" destId="{07DCCA53-C9B4-41D7-B8DB-EDCF13F22FB2}" srcOrd="0" destOrd="0" presId="urn:microsoft.com/office/officeart/2005/8/layout/hList1"/>
    <dgm:cxn modelId="{53C40E27-4DA1-4F39-90C1-FA70274AF443}" type="presParOf" srcId="{F91CB9CB-B674-4866-A3C1-043C2DBA2F98}" destId="{29D47669-DD1C-4867-B5DE-8339832C71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MX"/>
        </a:p>
      </dgm:t>
    </dgm:pt>
    <dgm:pt modelId="{5D6D0438-363A-4EC9-8FE3-39890007FAEE}">
      <dgm:prSet phldrT="[Texto]"/>
      <dgm:spPr/>
      <dgm:t>
        <a:bodyPr/>
        <a:lstStyle/>
        <a:p>
          <a:r>
            <a:rPr lang="es-MX" dirty="0"/>
            <a:t>Durante tu práctica fuera de sesión</a:t>
          </a:r>
        </a:p>
      </dgm:t>
    </dgm:pt>
    <dgm:pt modelId="{FE10E3F7-6BC7-48CB-AD86-F6B3CD06DE8E}" type="parTrans" cxnId="{5642CFD8-D69B-476B-8EC2-CF8E4392BCE4}">
      <dgm:prSet/>
      <dgm:spPr/>
      <dgm:t>
        <a:bodyPr/>
        <a:lstStyle/>
        <a:p>
          <a:endParaRPr lang="es-MX"/>
        </a:p>
      </dgm:t>
    </dgm:pt>
    <dgm:pt modelId="{62987A65-549D-4162-A546-1A904F7698C2}" type="sibTrans" cxnId="{5642CFD8-D69B-476B-8EC2-CF8E4392BCE4}">
      <dgm:prSet/>
      <dgm:spPr/>
      <dgm:t>
        <a:bodyPr/>
        <a:lstStyle/>
        <a:p>
          <a:endParaRPr lang="es-MX"/>
        </a:p>
      </dgm:t>
    </dgm:pt>
    <dgm:pt modelId="{F9B22A40-418F-4698-B135-DE376E382D85}">
      <dgm:prSet phldrT="[Texto]"/>
      <dgm:spPr/>
      <dgm:t>
        <a:bodyPr/>
        <a:lstStyle/>
        <a:p>
          <a:r>
            <a:rPr lang="es-MX" dirty="0"/>
            <a:t>¡Programar es un proceso creativo! Ambienta tu área de trabajo: música, aroma terapia, pelotas anti estrés, etc.</a:t>
          </a:r>
        </a:p>
      </dgm:t>
    </dgm:pt>
    <dgm:pt modelId="{356FC75C-8D45-4894-A9C2-CA37611B1416}" type="parTrans" cxnId="{0DB0A098-A588-4594-BF3A-83D99ADE42F2}">
      <dgm:prSet/>
      <dgm:spPr/>
      <dgm:t>
        <a:bodyPr/>
        <a:lstStyle/>
        <a:p>
          <a:endParaRPr lang="es-MX"/>
        </a:p>
      </dgm:t>
    </dgm:pt>
    <dgm:pt modelId="{9A0278DC-7DBC-475E-BCFD-4D0D4CF380F9}" type="sibTrans" cxnId="{0DB0A098-A588-4594-BF3A-83D99ADE42F2}">
      <dgm:prSet/>
      <dgm:spPr/>
      <dgm:t>
        <a:bodyPr/>
        <a:lstStyle/>
        <a:p>
          <a:endParaRPr lang="es-MX"/>
        </a:p>
      </dgm:t>
    </dgm:pt>
    <dgm:pt modelId="{79A43DDB-2F18-441F-B431-49E46A9EEE9A}">
      <dgm:prSet phldrT="[Texto]"/>
      <dgm:spPr/>
      <dgm:t>
        <a:bodyPr/>
        <a:lstStyle/>
        <a:p>
          <a:r>
            <a:rPr lang="es-MX" dirty="0"/>
            <a:t>¡Relájate! Si estás atascado en un ejercicio, sal a caminar un momento, toma un poco de aire fresco, distráete un poco.</a:t>
          </a:r>
        </a:p>
      </dgm:t>
    </dgm:pt>
    <dgm:pt modelId="{D66E4D02-3F2F-4A32-B137-72787C32F6D8}" type="parTrans" cxnId="{37CEB344-AED1-4D00-AC4F-F34F2926ADEE}">
      <dgm:prSet/>
      <dgm:spPr/>
      <dgm:t>
        <a:bodyPr/>
        <a:lstStyle/>
        <a:p>
          <a:endParaRPr lang="es-MX"/>
        </a:p>
      </dgm:t>
    </dgm:pt>
    <dgm:pt modelId="{95974A95-A9C9-4883-9BAF-D5178273632F}" type="sibTrans" cxnId="{37CEB344-AED1-4D00-AC4F-F34F2926ADEE}">
      <dgm:prSet/>
      <dgm:spPr/>
      <dgm:t>
        <a:bodyPr/>
        <a:lstStyle/>
        <a:p>
          <a:endParaRPr lang="es-MX"/>
        </a:p>
      </dgm:t>
    </dgm:pt>
    <dgm:pt modelId="{0662926D-62A9-435E-8458-D6AD67112266}">
      <dgm:prSet phldrT="[Texto]"/>
      <dgm:spPr/>
      <dgm:t>
        <a:bodyPr/>
        <a:lstStyle/>
        <a:p>
          <a:r>
            <a:rPr lang="es-MX" dirty="0"/>
            <a:t>¡Pide ayuda! Profesor y compañeros.</a:t>
          </a:r>
        </a:p>
      </dgm:t>
    </dgm:pt>
    <dgm:pt modelId="{E1D7C27E-7FA3-45C0-90E9-D94333E8F63B}" type="parTrans" cxnId="{74C0815D-068D-4D9B-AD27-A3B3D6A5819E}">
      <dgm:prSet/>
      <dgm:spPr/>
      <dgm:t>
        <a:bodyPr/>
        <a:lstStyle/>
        <a:p>
          <a:endParaRPr lang="es-MX"/>
        </a:p>
      </dgm:t>
    </dgm:pt>
    <dgm:pt modelId="{2DB9E93E-FBF7-4B14-9A06-8294620372F7}" type="sibTrans" cxnId="{74C0815D-068D-4D9B-AD27-A3B3D6A5819E}">
      <dgm:prSet/>
      <dgm:spPr/>
      <dgm:t>
        <a:bodyPr/>
        <a:lstStyle/>
        <a:p>
          <a:endParaRPr lang="es-MX"/>
        </a:p>
      </dgm:t>
    </dgm:pt>
    <dgm:pt modelId="{FD87056E-42FB-48E4-A387-83B55D4DB1C8}">
      <dgm:prSet phldrT="[Texto]"/>
      <dgm:spPr/>
      <dgm:t>
        <a:bodyPr/>
        <a:lstStyle/>
        <a:p>
          <a:r>
            <a:rPr lang="es-MX" dirty="0"/>
            <a:t>Evita la comida chatarra. Mejor una fruta o una bebida con poco azúcar.</a:t>
          </a:r>
        </a:p>
      </dgm:t>
    </dgm:pt>
    <dgm:pt modelId="{CB5321DC-4A65-4D79-B935-CF03163FB36B}" type="parTrans" cxnId="{45A2B7EB-8AF2-4590-96F4-A04576DEF7AC}">
      <dgm:prSet/>
      <dgm:spPr/>
      <dgm:t>
        <a:bodyPr/>
        <a:lstStyle/>
        <a:p>
          <a:endParaRPr lang="es-MX"/>
        </a:p>
      </dgm:t>
    </dgm:pt>
    <dgm:pt modelId="{70A32860-55FD-42B4-92EF-3E1866E6BB81}" type="sibTrans" cxnId="{45A2B7EB-8AF2-4590-96F4-A04576DEF7AC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6F6E8E2E-6FA4-42F0-B2B3-2FEC2501C683}" type="pres">
      <dgm:prSet presAssocID="{5D6D0438-363A-4EC9-8FE3-39890007FAEE}" presName="composite" presStyleCnt="0"/>
      <dgm:spPr/>
    </dgm:pt>
    <dgm:pt modelId="{8039307A-2838-400F-B22D-73F00BFB7326}" type="pres">
      <dgm:prSet presAssocID="{5D6D0438-363A-4EC9-8FE3-39890007FAE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58B52BE-A27A-4941-ACB6-0B47C1574F9D}" type="pres">
      <dgm:prSet presAssocID="{5D6D0438-363A-4EC9-8FE3-39890007FAE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E88C904-D18D-41EB-BE92-A8A80BE9079C}" type="presOf" srcId="{FD87056E-42FB-48E4-A387-83B55D4DB1C8}" destId="{258B52BE-A27A-4941-ACB6-0B47C1574F9D}" srcOrd="0" destOrd="1" presId="urn:microsoft.com/office/officeart/2005/8/layout/hList1"/>
    <dgm:cxn modelId="{F6F5A011-38EF-45DB-A095-4E714E4DFBCE}" type="presOf" srcId="{79A43DDB-2F18-441F-B431-49E46A9EEE9A}" destId="{258B52BE-A27A-4941-ACB6-0B47C1574F9D}" srcOrd="0" destOrd="2" presId="urn:microsoft.com/office/officeart/2005/8/layout/hList1"/>
    <dgm:cxn modelId="{74C0815D-068D-4D9B-AD27-A3B3D6A5819E}" srcId="{5D6D0438-363A-4EC9-8FE3-39890007FAEE}" destId="{0662926D-62A9-435E-8458-D6AD67112266}" srcOrd="3" destOrd="0" parTransId="{E1D7C27E-7FA3-45C0-90E9-D94333E8F63B}" sibTransId="{2DB9E93E-FBF7-4B14-9A06-8294620372F7}"/>
    <dgm:cxn modelId="{37CEB344-AED1-4D00-AC4F-F34F2926ADEE}" srcId="{5D6D0438-363A-4EC9-8FE3-39890007FAEE}" destId="{79A43DDB-2F18-441F-B431-49E46A9EEE9A}" srcOrd="2" destOrd="0" parTransId="{D66E4D02-3F2F-4A32-B137-72787C32F6D8}" sibTransId="{95974A95-A9C9-4883-9BAF-D5178273632F}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0DB0A098-A588-4594-BF3A-83D99ADE42F2}" srcId="{5D6D0438-363A-4EC9-8FE3-39890007FAEE}" destId="{F9B22A40-418F-4698-B135-DE376E382D85}" srcOrd="0" destOrd="0" parTransId="{356FC75C-8D45-4894-A9C2-CA37611B1416}" sibTransId="{9A0278DC-7DBC-475E-BCFD-4D0D4CF380F9}"/>
    <dgm:cxn modelId="{DF717D9A-A006-49A1-9380-43A6C7409E61}" type="presOf" srcId="{F9B22A40-418F-4698-B135-DE376E382D85}" destId="{258B52BE-A27A-4941-ACB6-0B47C1574F9D}" srcOrd="0" destOrd="0" presId="urn:microsoft.com/office/officeart/2005/8/layout/hList1"/>
    <dgm:cxn modelId="{5642CFD8-D69B-476B-8EC2-CF8E4392BCE4}" srcId="{4839EBA2-DAD6-480B-863A-0ED65512554B}" destId="{5D6D0438-363A-4EC9-8FE3-39890007FAEE}" srcOrd="0" destOrd="0" parTransId="{FE10E3F7-6BC7-48CB-AD86-F6B3CD06DE8E}" sibTransId="{62987A65-549D-4162-A546-1A904F7698C2}"/>
    <dgm:cxn modelId="{45A2B7EB-8AF2-4590-96F4-A04576DEF7AC}" srcId="{5D6D0438-363A-4EC9-8FE3-39890007FAEE}" destId="{FD87056E-42FB-48E4-A387-83B55D4DB1C8}" srcOrd="1" destOrd="0" parTransId="{CB5321DC-4A65-4D79-B935-CF03163FB36B}" sibTransId="{70A32860-55FD-42B4-92EF-3E1866E6BB81}"/>
    <dgm:cxn modelId="{46A872FC-5086-4083-AA93-CC158367B262}" type="presOf" srcId="{5D6D0438-363A-4EC9-8FE3-39890007FAEE}" destId="{8039307A-2838-400F-B22D-73F00BFB7326}" srcOrd="0" destOrd="0" presId="urn:microsoft.com/office/officeart/2005/8/layout/hList1"/>
    <dgm:cxn modelId="{AF02A3FF-8283-43BF-97D7-AB714ED10703}" type="presOf" srcId="{0662926D-62A9-435E-8458-D6AD67112266}" destId="{258B52BE-A27A-4941-ACB6-0B47C1574F9D}" srcOrd="0" destOrd="3" presId="urn:microsoft.com/office/officeart/2005/8/layout/hList1"/>
    <dgm:cxn modelId="{80AA1B12-8851-4600-B966-B9BD14DFE1BF}" type="presParOf" srcId="{CC35CAA5-C0D4-4B13-ACCF-04C711714DFD}" destId="{6F6E8E2E-6FA4-42F0-B2B3-2FEC2501C683}" srcOrd="0" destOrd="0" presId="urn:microsoft.com/office/officeart/2005/8/layout/hList1"/>
    <dgm:cxn modelId="{FA3306F7-D2DA-41F1-9C1C-D4EFE6B85E0D}" type="presParOf" srcId="{6F6E8E2E-6FA4-42F0-B2B3-2FEC2501C683}" destId="{8039307A-2838-400F-B22D-73F00BFB7326}" srcOrd="0" destOrd="0" presId="urn:microsoft.com/office/officeart/2005/8/layout/hList1"/>
    <dgm:cxn modelId="{7E70F513-F50C-4B1F-BC5B-C0549B1882CA}" type="presParOf" srcId="{6F6E8E2E-6FA4-42F0-B2B3-2FEC2501C683}" destId="{258B52BE-A27A-4941-ACB6-0B47C1574F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70D20-715A-4260-930A-9AC1E0CBCEFC}">
      <dsp:nvSpPr>
        <dsp:cNvPr id="0" name=""/>
        <dsp:cNvSpPr/>
      </dsp:nvSpPr>
      <dsp:spPr>
        <a:xfrm rot="16200000">
          <a:off x="-662018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Propósito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Desarrollar una aplicación móvil usable, escalable y mantenible basada en el lenguaje de programación </a:t>
          </a:r>
          <a:r>
            <a:rPr lang="es-MX" sz="2100" kern="1200" dirty="0" err="1"/>
            <a:t>Kotlin</a:t>
          </a:r>
          <a:r>
            <a:rPr lang="es-MX" sz="2100" kern="1200" dirty="0"/>
            <a:t> para su publicación.</a:t>
          </a:r>
        </a:p>
      </dsp:txBody>
      <dsp:txXfrm rot="5400000">
        <a:off x="1285" y="932814"/>
        <a:ext cx="3337470" cy="2798445"/>
      </dsp:txXfrm>
    </dsp:sp>
    <dsp:sp modelId="{F2B7C954-F23D-4DD5-AD40-CDF49B416641}">
      <dsp:nvSpPr>
        <dsp:cNvPr id="0" name=""/>
        <dsp:cNvSpPr/>
      </dsp:nvSpPr>
      <dsp:spPr>
        <a:xfrm rot="16200000">
          <a:off x="2925762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Competencias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Sello EBC: Emprendimiento-Innovación.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Técnica: Aplicar el lenguaje de programación </a:t>
          </a:r>
          <a:r>
            <a:rPr lang="es-MX" sz="2100" kern="1200" dirty="0" err="1"/>
            <a:t>Kotlin</a:t>
          </a:r>
          <a:r>
            <a:rPr lang="es-MX" sz="2100" kern="1200" dirty="0"/>
            <a:t>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Laboral: Comunicación.</a:t>
          </a:r>
        </a:p>
      </dsp:txBody>
      <dsp:txXfrm rot="5400000">
        <a:off x="3589065" y="932814"/>
        <a:ext cx="3337470" cy="2798445"/>
      </dsp:txXfrm>
    </dsp:sp>
    <dsp:sp modelId="{776BF134-5337-4E91-B47E-AF576E9CBF32}">
      <dsp:nvSpPr>
        <dsp:cNvPr id="0" name=""/>
        <dsp:cNvSpPr/>
      </dsp:nvSpPr>
      <dsp:spPr>
        <a:xfrm rot="16200000">
          <a:off x="6513543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Perfil del estudiante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Bases en Programación orientada a objetos y estructurada en Java.</a:t>
          </a:r>
          <a:endParaRPr lang="es-MX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Comprensión  del inglés.</a:t>
          </a:r>
          <a:endParaRPr lang="es-MX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Capacidad de análisis.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Colaboración, innovación y creatividad.</a:t>
          </a:r>
        </a:p>
      </dsp:txBody>
      <dsp:txXfrm rot="5400000">
        <a:off x="7176846" y="932814"/>
        <a:ext cx="3337470" cy="2798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C38B1-6551-4FB5-8A63-C9153E72C2B5}">
      <dsp:nvSpPr>
        <dsp:cNvPr id="0" name=""/>
        <dsp:cNvSpPr/>
      </dsp:nvSpPr>
      <dsp:spPr>
        <a:xfrm>
          <a:off x="0" y="75917"/>
          <a:ext cx="465782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Antes de cada sesión</a:t>
          </a:r>
        </a:p>
      </dsp:txBody>
      <dsp:txXfrm>
        <a:off x="0" y="75917"/>
        <a:ext cx="4657825" cy="691200"/>
      </dsp:txXfrm>
    </dsp:sp>
    <dsp:sp modelId="{DCF013D3-DE36-49AC-A0A2-0AFF31B326DA}">
      <dsp:nvSpPr>
        <dsp:cNvPr id="0" name=""/>
        <dsp:cNvSpPr/>
      </dsp:nvSpPr>
      <dsp:spPr>
        <a:xfrm>
          <a:off x="0" y="767117"/>
          <a:ext cx="4657825" cy="38210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Procura no ingerir alimentos pesados o de gran contenido calórico.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Si te es posible, realiza ejercicio aeróbico ligero, preferentemente al aire libre.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¡Relájate! haz ejercicios de respiración, medita, ve algún contenido audiovisual relajante, etc.</a:t>
          </a:r>
        </a:p>
      </dsp:txBody>
      <dsp:txXfrm>
        <a:off x="0" y="767117"/>
        <a:ext cx="4657825" cy="3821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CCA53-C9B4-41D7-B8DB-EDCF13F22FB2}">
      <dsp:nvSpPr>
        <dsp:cNvPr id="0" name=""/>
        <dsp:cNvSpPr/>
      </dsp:nvSpPr>
      <dsp:spPr>
        <a:xfrm>
          <a:off x="0" y="42977"/>
          <a:ext cx="4821454" cy="6912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Durante la sesión</a:t>
          </a:r>
        </a:p>
      </dsp:txBody>
      <dsp:txXfrm>
        <a:off x="0" y="42977"/>
        <a:ext cx="4821454" cy="691200"/>
      </dsp:txXfrm>
    </dsp:sp>
    <dsp:sp modelId="{29D47669-DD1C-4867-B5DE-8339832C711D}">
      <dsp:nvSpPr>
        <dsp:cNvPr id="0" name=""/>
        <dsp:cNvSpPr/>
      </dsp:nvSpPr>
      <dsp:spPr>
        <a:xfrm>
          <a:off x="0" y="734177"/>
          <a:ext cx="4821454" cy="38869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Ten a tu lado tu botella con agua y tu café (siempre a distancia segura).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Si tienes una duda no te la guardes, levanta la mano.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Avanza todo lo que puedas en tus asignaciones. Guarda evidencias, adelanta tus deberes.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Dirígete a tus compañeros con respeto, siempre por su nombre.</a:t>
          </a:r>
        </a:p>
      </dsp:txBody>
      <dsp:txXfrm>
        <a:off x="0" y="734177"/>
        <a:ext cx="4821454" cy="3886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9307A-2838-400F-B22D-73F00BFB7326}">
      <dsp:nvSpPr>
        <dsp:cNvPr id="0" name=""/>
        <dsp:cNvSpPr/>
      </dsp:nvSpPr>
      <dsp:spPr>
        <a:xfrm>
          <a:off x="0" y="233732"/>
          <a:ext cx="4879206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Durante tu práctica fuera de sesión</a:t>
          </a:r>
        </a:p>
      </dsp:txBody>
      <dsp:txXfrm>
        <a:off x="0" y="233732"/>
        <a:ext cx="4879206" cy="633600"/>
      </dsp:txXfrm>
    </dsp:sp>
    <dsp:sp modelId="{258B52BE-A27A-4941-ACB6-0B47C1574F9D}">
      <dsp:nvSpPr>
        <dsp:cNvPr id="0" name=""/>
        <dsp:cNvSpPr/>
      </dsp:nvSpPr>
      <dsp:spPr>
        <a:xfrm>
          <a:off x="0" y="867332"/>
          <a:ext cx="4879206" cy="356300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¡Programar es un proceso creativo! Ambienta tu área de trabajo: música, aroma terapia, pelotas anti estrés, etc.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Evita la comida chatarra. Mejor una fruta o una bebida con poco azúcar.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¡Relájate! Si estás atascado en un ejercicio, sal a caminar un momento, toma un poco de aire fresco, distráete un poco.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¡Pide ayuda! Profesor y compañeros.</a:t>
          </a:r>
        </a:p>
      </dsp:txBody>
      <dsp:txXfrm>
        <a:off x="0" y="867332"/>
        <a:ext cx="4879206" cy="3563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75A01F1-9AA6-4B28-81F8-DF77DABAA7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55933-5ADE-4775-9C3A-B2F57947FB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11C3D-3646-455F-A00D-535AD5C30CB2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D1E8C3-2C0C-4422-B62F-DD03CF90B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AA8B8-9BF3-4EF9-93F2-28946A5D92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CA46-9424-438D-A2CF-D9BCD6675C6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13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D83B1-0891-4F53-B0EB-24F000B08BCC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8ADB-F0AC-444E-B21A-E9C071D0794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2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8ADB-F0AC-444E-B21A-E9C071D079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escuela">
    <p:bg>
      <p:bgPr>
        <a:solidFill>
          <a:srgbClr val="01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F7D3805B-EBFA-46E8-BC8F-4DA1209F0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27" y="2022423"/>
            <a:ext cx="5026891" cy="21296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E3504D-C53B-4C2A-A2C6-4B5891DB4D97}"/>
              </a:ext>
            </a:extLst>
          </p:cNvPr>
          <p:cNvSpPr txBox="1"/>
          <p:nvPr userDrawn="1"/>
        </p:nvSpPr>
        <p:spPr>
          <a:xfrm>
            <a:off x="5631770" y="63546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ebc.mx</a:t>
            </a:r>
          </a:p>
        </p:txBody>
      </p:sp>
    </p:spTree>
    <p:extLst>
      <p:ext uri="{BB962C8B-B14F-4D97-AF65-F5344CB8AC3E}">
        <p14:creationId xmlns:p14="http://schemas.microsoft.com/office/powerpoint/2010/main" val="60832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3A065-500A-407E-8F00-A9934317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72F542-B487-492C-974C-79460DDB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C74CEC-CA35-4316-9992-F19E4613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9E2904-BD9D-430D-8246-28827C43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208485-2E56-4304-9EE0-CBDB1088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23D05C-A4BD-4ABD-A819-DA585A5A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8A3A45-CCA6-4186-934F-DE4763DE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2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03FBA-975B-4E4D-AE77-C4D11912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DABE7-FBF4-4C07-BCBB-8AA366854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6572F0-E77F-4276-BA14-81D8FE79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5E05F-FC29-4A2D-84B4-ADF5F0B8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9F3B0F-C0DC-43E1-9C5E-3CE7E370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689CBD-35C2-452D-B45B-C9823370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3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8AC4C-CBA4-4719-B066-9F59C358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44B8B3-21C2-475E-B396-9F9176E9F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BA293E-CE4C-4A73-94BF-C288CD3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233869-2D80-4A48-B319-12EB382B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D3552-B1C8-4BA5-8D79-E58315D6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0C7D3E-37FE-48BB-8D53-B0DD816F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17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7E1E2-6E01-4BF0-893D-FA6451A1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3F8E63-A426-44AB-ADCA-266296587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086230-233F-4205-9C45-25F43687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74BB47-288B-4200-BB1D-DEB658FB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15C70-64A6-4D38-A57F-89D373F1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2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E6E7B4-203D-4CAC-A3AC-BF07C5246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916139-60A6-4002-96A7-02131DBCE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B57BD-2476-4B70-86E4-F7B8ACAC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81D70-F031-4351-BA79-2659B599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82E57-ABE4-46BA-99BB-346379C7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6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8159A80-9355-A9CD-1FB2-0D0CB5DDE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5" y="4120452"/>
            <a:ext cx="4894309" cy="214126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AAB32A-7E73-49B2-A18C-4F518065C869}"/>
              </a:ext>
            </a:extLst>
          </p:cNvPr>
          <p:cNvSpPr/>
          <p:nvPr userDrawn="1"/>
        </p:nvSpPr>
        <p:spPr>
          <a:xfrm>
            <a:off x="-1" y="0"/>
            <a:ext cx="2687783" cy="6857999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EB09FB-3EAC-4C74-BA56-3BE5072406C7}"/>
              </a:ext>
            </a:extLst>
          </p:cNvPr>
          <p:cNvSpPr/>
          <p:nvPr userDrawn="1"/>
        </p:nvSpPr>
        <p:spPr>
          <a:xfrm>
            <a:off x="2687782" y="6262254"/>
            <a:ext cx="9504218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509836-B729-4778-9636-DBC29D97E0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74105" y="1477817"/>
            <a:ext cx="5523344" cy="2032145"/>
          </a:xfrm>
        </p:spPr>
        <p:txBody>
          <a:bodyPr anchor="b">
            <a:noAutofit/>
          </a:bodyPr>
          <a:lstStyle>
            <a:lvl1pPr algn="l">
              <a:defRPr sz="65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br>
              <a:rPr lang="es-ES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A25E1F-BC3B-4064-8624-B496FA427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4105" y="3650241"/>
            <a:ext cx="552334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2CD097F0-1A86-4063-A865-F3D4E367D6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9" y="105743"/>
            <a:ext cx="2423183" cy="102658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371F288-91E0-4B23-B2A6-EDE8EA70B60D}"/>
              </a:ext>
            </a:extLst>
          </p:cNvPr>
          <p:cNvSpPr txBox="1"/>
          <p:nvPr userDrawn="1"/>
        </p:nvSpPr>
        <p:spPr>
          <a:xfrm>
            <a:off x="879661" y="63521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ebc.mx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CDDFC4-3F53-40AC-914C-2368E941DE93}"/>
              </a:ext>
            </a:extLst>
          </p:cNvPr>
          <p:cNvSpPr txBox="1"/>
          <p:nvPr userDrawn="1"/>
        </p:nvSpPr>
        <p:spPr>
          <a:xfrm>
            <a:off x="2974105" y="1006764"/>
            <a:ext cx="5523344" cy="37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D6B2026-BC2D-4A82-AD61-0291BF626748}"/>
              </a:ext>
            </a:extLst>
          </p:cNvPr>
          <p:cNvSpPr txBox="1"/>
          <p:nvPr userDrawn="1"/>
        </p:nvSpPr>
        <p:spPr>
          <a:xfrm>
            <a:off x="9904831" y="638410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Septiembre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39531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0" y="6262255"/>
            <a:ext cx="12191999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52224D-C890-493E-B5C6-5464ADAA83AD}"/>
              </a:ext>
            </a:extLst>
          </p:cNvPr>
          <p:cNvSpPr/>
          <p:nvPr userDrawn="1"/>
        </p:nvSpPr>
        <p:spPr>
          <a:xfrm>
            <a:off x="0" y="0"/>
            <a:ext cx="12192000" cy="148705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98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4038384" y="6510191"/>
            <a:ext cx="387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– jc.caro@ebc.edu.mx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52224D-C890-493E-B5C6-5464ADAA83AD}"/>
              </a:ext>
            </a:extLst>
          </p:cNvPr>
          <p:cNvSpPr/>
          <p:nvPr userDrawn="1"/>
        </p:nvSpPr>
        <p:spPr>
          <a:xfrm>
            <a:off x="0" y="-1"/>
            <a:ext cx="12192000" cy="1365249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8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69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90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7847BA5-E187-4498-826C-E7BDE943DCF5}"/>
              </a:ext>
            </a:extLst>
          </p:cNvPr>
          <p:cNvCxnSpPr/>
          <p:nvPr userDrawn="1"/>
        </p:nvCxnSpPr>
        <p:spPr>
          <a:xfrm>
            <a:off x="200025" y="1401330"/>
            <a:ext cx="117252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1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90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40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4A4DD-3397-48D1-87C7-E57D9F49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684" y="1709738"/>
            <a:ext cx="7622766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21D77F-C260-496E-B693-0596D73CD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527FF6-8B4C-4380-BE8B-14DAC82B4339}"/>
              </a:ext>
            </a:extLst>
          </p:cNvPr>
          <p:cNvSpPr/>
          <p:nvPr userDrawn="1"/>
        </p:nvSpPr>
        <p:spPr>
          <a:xfrm>
            <a:off x="1" y="0"/>
            <a:ext cx="12191999" cy="1500187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25620DB-D0FB-4CF2-9C8B-F39CFF522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9246"/>
            <a:ext cx="2660650" cy="11271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D460291-CEDB-4044-ABCD-9A41C0CD2CF1}"/>
              </a:ext>
            </a:extLst>
          </p:cNvPr>
          <p:cNvSpPr txBox="1"/>
          <p:nvPr userDrawn="1"/>
        </p:nvSpPr>
        <p:spPr>
          <a:xfrm>
            <a:off x="6953250" y="736326"/>
            <a:ext cx="486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20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5A9737-2208-4E35-BD7B-8F83282DE3FD}"/>
              </a:ext>
            </a:extLst>
          </p:cNvPr>
          <p:cNvSpPr/>
          <p:nvPr userDrawn="1"/>
        </p:nvSpPr>
        <p:spPr>
          <a:xfrm>
            <a:off x="2" y="6262254"/>
            <a:ext cx="12191998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98FE26-2A04-4CE3-9EFF-4DFE79EA1D08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6D59C48B-1B71-4573-AE82-119C24C3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0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A1CDC48B-D43D-965C-F6CF-76FC1B0FB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0" y="1709738"/>
            <a:ext cx="2949216" cy="28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D2AD1-FA14-4F6E-9695-D016D7BB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5189A-04E9-4853-A89A-A3D92B86C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AA2A04-91F2-45DE-8A7C-84805AED9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214D14-CAC1-4768-BB4A-24640DAB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5377F3-F54A-4E29-B75D-F8E4D17B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ED659F-B2A4-4ADA-8872-FD8141F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4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78CCF-D89E-4C12-9567-B9F4A39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C966A9-8D10-493A-AA05-DD592886E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2BD531-C915-4066-9795-78E573DA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3A5085-A22E-47DF-8331-C4F201391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9ACC1-67EF-4A93-985E-95D7C2F0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F0524C-15C1-40EF-A720-FAE690AC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0375C8-516A-4D4B-85E0-841FB80C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7B349B-594F-4A5C-AEEB-16384CE5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1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328033-AC5E-4E67-BCB7-2D57A472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E92B5C-B6AA-4783-871E-AD3D48B54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3B5BB-BCD8-493F-8057-D432E4DE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6ABF81-5D7E-47AD-905B-88E29AAA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1C91A6-4BF3-4FBF-B9E7-F2162C18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9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21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ES" dirty="0" err="1"/>
              <a:t>Kotlin</a:t>
            </a:r>
            <a:r>
              <a:rPr lang="es-ES" dirty="0"/>
              <a:t>: Elementos esenciales.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Introducción a </a:t>
            </a:r>
            <a:r>
              <a:rPr lang="es-ES" dirty="0" err="1"/>
              <a:t>Kotlin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Generalidades.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Expresiones y sentencias.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Sintaxis.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Tipos de datos.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Variables.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Operadores.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Estructuras de control.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Manejo de </a:t>
            </a:r>
            <a:r>
              <a:rPr lang="es-ES" dirty="0" err="1"/>
              <a:t>nulabilidad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Funciones.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Parámetros y variables por default.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Funciones de una sola línea.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Funciones con argumentos.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Lambdas.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Clases.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Privadas y públicas.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Abstractas e interfaces.</a:t>
            </a:r>
          </a:p>
          <a:p>
            <a:pPr marL="457200" indent="-457200">
              <a:buFont typeface="+mj-lt"/>
              <a:buAutoNum type="arabicPeriod" startAt="2"/>
            </a:pPr>
            <a:endParaRPr lang="es-ES" dirty="0"/>
          </a:p>
          <a:p>
            <a:pPr marL="457200" lvl="1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493D3F-889C-64E0-08D4-E73F91009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7090"/>
            <a:ext cx="56102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ES" dirty="0"/>
              <a:t>Patrones de diseño y arquitectura.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dirty="0"/>
              <a:t>Generalidades.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dirty="0"/>
              <a:t>Categorías</a:t>
            </a:r>
            <a:r>
              <a:rPr lang="es-MX" dirty="0"/>
              <a:t>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Creacionales.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Estructurales.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De comportamiento.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MX" dirty="0" err="1"/>
              <a:t>Model-view-viewmodel</a:t>
            </a:r>
            <a:r>
              <a:rPr lang="es-MX" dirty="0"/>
              <a:t> (MVVM).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MX" dirty="0"/>
              <a:t>Arquitectura de aplicación.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Aplicaciones Android.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Vista y modelo.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Beneficios de buena arquitectura.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 err="1"/>
              <a:t>LiveData</a:t>
            </a:r>
            <a:r>
              <a:rPr lang="es-MX" dirty="0"/>
              <a:t> y ciclo de vida.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Eventos y estados.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CB78FB3-EF43-9902-58A2-71DFDCB15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474"/>
          <a:stretch/>
        </p:blipFill>
        <p:spPr>
          <a:xfrm>
            <a:off x="8299995" y="1363132"/>
            <a:ext cx="3892006" cy="4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ES" dirty="0"/>
              <a:t>Apps para Android con </a:t>
            </a:r>
            <a:r>
              <a:rPr lang="es-ES" dirty="0" err="1"/>
              <a:t>Kotlin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s-ES" dirty="0"/>
              <a:t>Instalación y estructura.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Instalación de Android Studio.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Creación y ejecución de aplicaciones.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Estructura de una aplicación.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Componentes básicos (</a:t>
            </a:r>
            <a:r>
              <a:rPr lang="es-ES" dirty="0" err="1"/>
              <a:t>Activity</a:t>
            </a:r>
            <a:r>
              <a:rPr lang="es-ES" dirty="0"/>
              <a:t> y </a:t>
            </a:r>
            <a:r>
              <a:rPr lang="es-ES" dirty="0" err="1"/>
              <a:t>Layout</a:t>
            </a:r>
            <a:r>
              <a:rPr lang="es-ES" dirty="0"/>
              <a:t>).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Compatibilidad de Android.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s-ES" dirty="0"/>
              <a:t>Componentes y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Tipos de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FrameLayout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LinearLayout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RelativeLayout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TableLayout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GridLayout</a:t>
            </a:r>
            <a:endParaRPr lang="es-ES" dirty="0"/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ConstaintLayout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Componentes y estilos.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Vinculación de datos.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B93CF04-EFBC-28F7-754F-44B7FF8EA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1635653"/>
            <a:ext cx="4271012" cy="4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ES" dirty="0"/>
              <a:t>Navegación y ciclos de vida de las apps.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Patrones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Fragmentos.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Componente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Principios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Navegación en Android.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Ciclo de vida de actividades y fragmentos.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Actividades.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Ciclo de vida.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Estados y </a:t>
            </a:r>
            <a:r>
              <a:rPr lang="es-ES" dirty="0" err="1"/>
              <a:t>callbacks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Shotdown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Cambios en configuración.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Persistencia de datos.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Ficheros.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Memoria interna.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Memoria externa.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Base de datos SQLite.</a:t>
            </a:r>
          </a:p>
          <a:p>
            <a:pPr marL="914400" lvl="1" indent="-457200">
              <a:buFont typeface="+mj-lt"/>
              <a:buAutoNum type="arabicPeriod" startAt="5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Dibujo animado de un 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4AA6B21C-4690-2548-CA2F-7CF36860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1771342"/>
            <a:ext cx="4147794" cy="4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ES" dirty="0"/>
              <a:t>Publicación de apps.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Preparación de una app para su publicación.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Empaquetado de la app.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Firma de aplicación.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Registro de la app.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Informe previo al lanzamiento.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Medios de publicación.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App </a:t>
            </a:r>
            <a:r>
              <a:rPr lang="es-ES" dirty="0" err="1"/>
              <a:t>market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Google </a:t>
            </a:r>
            <a:r>
              <a:rPr lang="es-ES" dirty="0" err="1"/>
              <a:t>play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Sitio web.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Proceso de actualización.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1248DC3-A8A5-6702-72CC-88228968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99" y="2329055"/>
            <a:ext cx="5542507" cy="31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5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FEF1-F8B9-4EB8-A6BB-A9AC6458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Rúbrica de Evaluación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333438-5C85-4E96-957F-DA156E93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6F96035F-7B09-4389-BF00-B5AF569D60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136946"/>
              </p:ext>
            </p:extLst>
          </p:nvPr>
        </p:nvGraphicFramePr>
        <p:xfrm>
          <a:off x="1665962" y="2214344"/>
          <a:ext cx="8931057" cy="303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6715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4654342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</a:tblGrid>
              <a:tr h="606812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19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49090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Proyecto.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Dilema ético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012174"/>
                  </a:ext>
                </a:extLst>
              </a:tr>
            </a:tbl>
          </a:graphicData>
        </a:graphic>
      </p:graphicFrame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9498B57-1DC4-4A85-BA66-790898D3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5" y="2836102"/>
            <a:ext cx="592898" cy="59289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78EC1C68-D005-4CD5-8091-97B24F023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 b="13973"/>
          <a:stretch/>
        </p:blipFill>
        <p:spPr>
          <a:xfrm>
            <a:off x="4997885" y="3476412"/>
            <a:ext cx="592898" cy="509924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F5D0A436-BC15-4318-A9E6-5EDFF7A85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0" y="4050758"/>
            <a:ext cx="584548" cy="5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F0C6-8A0F-425E-85AB-263AC9ED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Principios institucionales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240CB-9975-4B10-9CBA-11722595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16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0476D97E-F878-41A7-A7B5-C8EB410F04F6}"/>
              </a:ext>
            </a:extLst>
          </p:cNvPr>
          <p:cNvGrpSpPr/>
          <p:nvPr/>
        </p:nvGrpSpPr>
        <p:grpSpPr>
          <a:xfrm>
            <a:off x="1513683" y="1722466"/>
            <a:ext cx="8933024" cy="4348726"/>
            <a:chOff x="797758" y="1048266"/>
            <a:chExt cx="10364874" cy="504577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0353989-933C-4991-9396-D7EDDF31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7" t="39123" r="5526" b="13158"/>
            <a:stretch/>
          </p:blipFill>
          <p:spPr>
            <a:xfrm>
              <a:off x="3491302" y="1048266"/>
              <a:ext cx="5350762" cy="208948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7D30037-84CA-4DA9-9AAF-DB1F1D2D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35" t="25555" r="7720" b="26257"/>
            <a:stretch/>
          </p:blipFill>
          <p:spPr>
            <a:xfrm>
              <a:off x="5585328" y="3859292"/>
              <a:ext cx="5577304" cy="193205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3CC187-F439-49C3-BCE2-C67692FB8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42" t="15337" r="14474" b="39761"/>
            <a:stretch/>
          </p:blipFill>
          <p:spPr>
            <a:xfrm>
              <a:off x="797758" y="3258422"/>
              <a:ext cx="4237846" cy="2835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00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BC33D-DB1D-4621-89B9-4783D6ED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725"/>
            <a:ext cx="10515600" cy="1136072"/>
          </a:xfrm>
        </p:spPr>
        <p:txBody>
          <a:bodyPr/>
          <a:lstStyle/>
          <a:p>
            <a:r>
              <a:rPr lang="es-MX" dirty="0"/>
              <a:t>Probidad Académica</a:t>
            </a:r>
          </a:p>
        </p:txBody>
      </p:sp>
      <p:pic>
        <p:nvPicPr>
          <p:cNvPr id="5" name="Marcador de contenido 6">
            <a:extLst>
              <a:ext uri="{FF2B5EF4-FFF2-40B4-BE49-F238E27FC236}">
                <a16:creationId xmlns:a16="http://schemas.microsoft.com/office/drawing/2014/main" id="{173D021A-92C3-4C5B-8AD4-2D7A8759B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370" y="973595"/>
            <a:ext cx="6221260" cy="526667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7F1D19-5106-42D3-BEE1-19C7970C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17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F92EB-BB93-4914-9986-13ABDC8F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Plataforma Moodle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2ED52C-BB94-4BAE-ADE3-6CB69653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16865E-66B7-4762-99EC-512152BD7C18}"/>
              </a:ext>
            </a:extLst>
          </p:cNvPr>
          <p:cNvSpPr txBox="1"/>
          <p:nvPr/>
        </p:nvSpPr>
        <p:spPr>
          <a:xfrm>
            <a:off x="2068946" y="5661765"/>
            <a:ext cx="80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https://moodlepro.ebc.edu.mx/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DCAD31-6D57-67B3-019E-3A6FF52F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47" y="1503367"/>
            <a:ext cx="7516306" cy="39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473B4-0483-4689-A50F-12A34E59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Fechas Importantes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8BD8A2-FC6A-49F1-B2B2-D3BDB9B3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19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46551816-C2AB-4B83-B65B-033CB108D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995360"/>
              </p:ext>
            </p:extLst>
          </p:nvPr>
        </p:nvGraphicFramePr>
        <p:xfrm>
          <a:off x="838200" y="1512888"/>
          <a:ext cx="10515597" cy="412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6564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2696765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  <a:gridCol w="4602268">
                  <a:extLst>
                    <a:ext uri="{9D8B030D-6E8A-4147-A177-3AD203B41FA5}">
                      <a16:colId xmlns:a16="http://schemas.microsoft.com/office/drawing/2014/main" val="66435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19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Comentarios</a:t>
                      </a:r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4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Realizar evaluación diagnóstica.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de septiembre, 2024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Moodle.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1.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1.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Dilema ético.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 de septiembre, 2024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2.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2.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1.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de octubre, 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3.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3.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2.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de octubre, 2024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1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4.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4.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3.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de octubre, 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97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Entrega de proyecto final.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5.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4.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de </a:t>
                      </a:r>
                      <a:r>
                        <a:rPr lang="es-MX" sz="16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octubre</a:t>
                      </a: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4148188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EC46F904-5ED3-4A3C-845E-F732D024F964}"/>
              </a:ext>
            </a:extLst>
          </p:cNvPr>
          <p:cNvSpPr txBox="1"/>
          <p:nvPr/>
        </p:nvSpPr>
        <p:spPr>
          <a:xfrm>
            <a:off x="2068946" y="5661765"/>
            <a:ext cx="80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Ver hoja de ruta completa en MOODLE</a:t>
            </a:r>
          </a:p>
        </p:txBody>
      </p:sp>
    </p:spTree>
    <p:extLst>
      <p:ext uri="{BB962C8B-B14F-4D97-AF65-F5344CB8AC3E}">
        <p14:creationId xmlns:p14="http://schemas.microsoft.com/office/powerpoint/2010/main" val="405122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8FE40-8EE3-4B67-AADA-054D7FD21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104" y="1477817"/>
            <a:ext cx="8724560" cy="2032145"/>
          </a:xfrm>
        </p:spPr>
        <p:txBody>
          <a:bodyPr/>
          <a:lstStyle/>
          <a:p>
            <a:r>
              <a:rPr lang="es-ES"/>
              <a:t>Desarrollo de App Móviles I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2A6D02-2C22-4915-9DF0-B04A722B8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/>
              <a:t>Presentación de curso</a:t>
            </a:r>
          </a:p>
          <a:p>
            <a:r>
              <a:rPr lang="es-MX"/>
              <a:t>Mtro. Julio César Caro Cora</a:t>
            </a:r>
          </a:p>
          <a:p>
            <a:r>
              <a:rPr lang="es-MX"/>
              <a:t>jc.caro@ebc.edu.mx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9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63A0F41-53DD-4B20-85A7-0DDF6EC3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Medios de Contacto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0CE4E4-C25E-40C1-8703-44A401FEF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09313" y="6421438"/>
            <a:ext cx="1182687" cy="365125"/>
          </a:xfrm>
        </p:spPr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20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C373334-F27C-4448-964A-D7333CD1D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393563"/>
              </p:ext>
            </p:extLst>
          </p:nvPr>
        </p:nvGraphicFramePr>
        <p:xfrm>
          <a:off x="1753644" y="2414759"/>
          <a:ext cx="8304756" cy="2555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0153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5824603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</a:tblGrid>
              <a:tr h="85453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jc.caro@ebc.edu.mx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8502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Telegram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@jcarocota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https://t.me/+N9VxNB-kpTMyNzYx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8502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Teléfono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644 155 0183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</a:tbl>
          </a:graphicData>
        </a:graphic>
      </p:graphicFrame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F534A0F3-AB52-4392-8FEA-9DC3B59EA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1" y="2461365"/>
            <a:ext cx="777346" cy="777346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488D6C1-B297-432C-A0DE-9712012E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65" y="3342053"/>
            <a:ext cx="643624" cy="643622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49E5646E-0E74-4D6C-B3D4-EE7AC974B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1" y="4194464"/>
            <a:ext cx="732772" cy="7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86F1F-8367-0F8B-4F44-CC8E6579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 de pase de lista</a:t>
            </a:r>
          </a:p>
        </p:txBody>
      </p:sp>
      <p:pic>
        <p:nvPicPr>
          <p:cNvPr id="5" name="Marcador de contenido 4" descr="Foto en blanco y negro de un edificio&#10;&#10;Descripción generada automáticamente">
            <a:extLst>
              <a:ext uri="{FF2B5EF4-FFF2-40B4-BE49-F238E27FC236}">
                <a16:creationId xmlns:a16="http://schemas.microsoft.com/office/drawing/2014/main" id="{1D28E259-5DBD-34DA-C778-FC15B1D80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42" y="1825625"/>
            <a:ext cx="6072316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E3B38B-325D-37CC-2970-2C6163E67964}"/>
              </a:ext>
            </a:extLst>
          </p:cNvPr>
          <p:cNvSpPr txBox="1"/>
          <p:nvPr/>
        </p:nvSpPr>
        <p:spPr>
          <a:xfrm>
            <a:off x="3059842" y="5253633"/>
            <a:ext cx="6072316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gatito</a:t>
            </a:r>
            <a:endParaRPr lang="es-MX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4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14758"/>
              </p:ext>
            </p:extLst>
          </p:nvPr>
        </p:nvGraphicFramePr>
        <p:xfrm>
          <a:off x="838200" y="1512888"/>
          <a:ext cx="4657825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7DB3488-6E27-4E4F-8153-38F004ACF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71" y="1847314"/>
            <a:ext cx="5198623" cy="38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198474"/>
              </p:ext>
            </p:extLst>
          </p:nvPr>
        </p:nvGraphicFramePr>
        <p:xfrm>
          <a:off x="838200" y="1512888"/>
          <a:ext cx="4821455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0A32EA37-8470-4EEF-BCFF-0B9769417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2047773"/>
            <a:ext cx="4500924" cy="33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242785"/>
              </p:ext>
            </p:extLst>
          </p:nvPr>
        </p:nvGraphicFramePr>
        <p:xfrm>
          <a:off x="838201" y="1512888"/>
          <a:ext cx="487920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 descr="Imagen que contiene recamara, tabla, espejo, cuarto&#10;&#10;Descripción generada automáticamente">
            <a:extLst>
              <a:ext uri="{FF2B5EF4-FFF2-40B4-BE49-F238E27FC236}">
                <a16:creationId xmlns:a16="http://schemas.microsoft.com/office/drawing/2014/main" id="{922A566E-1A7E-4973-ADBF-3438FDF5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52" y="1727735"/>
            <a:ext cx="5022248" cy="28250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24C244-08E6-41D1-83EA-A72ACD409CF3}"/>
              </a:ext>
            </a:extLst>
          </p:cNvPr>
          <p:cNvSpPr txBox="1"/>
          <p:nvPr/>
        </p:nvSpPr>
        <p:spPr>
          <a:xfrm>
            <a:off x="6356952" y="4995512"/>
            <a:ext cx="502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Recomendación del profesor: </a:t>
            </a:r>
            <a:r>
              <a:rPr lang="es-MX" dirty="0" err="1"/>
              <a:t>Lofi</a:t>
            </a:r>
            <a:r>
              <a:rPr lang="es-MX" dirty="0"/>
              <a:t> </a:t>
            </a:r>
            <a:r>
              <a:rPr lang="es-MX" dirty="0" err="1"/>
              <a:t>Fruits</a:t>
            </a:r>
            <a:endParaRPr lang="es-MX" dirty="0"/>
          </a:p>
          <a:p>
            <a:pPr algn="ctr"/>
            <a:r>
              <a:rPr lang="es-MX" dirty="0"/>
              <a:t>https://music.youtube.com/watch?v=5Oi1XiprjDM&amp;feature=share</a:t>
            </a:r>
          </a:p>
        </p:txBody>
      </p:sp>
    </p:spTree>
    <p:extLst>
      <p:ext uri="{BB962C8B-B14F-4D97-AF65-F5344CB8AC3E}">
        <p14:creationId xmlns:p14="http://schemas.microsoft.com/office/powerpoint/2010/main" val="100000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D940-DA6A-E2E7-519E-AA618AC6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recuerden jóvenes…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5DBA41-0254-B047-58CE-0C6F0BA8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3FBB37E-AD46-92DC-8C6F-DDD9FDD3E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8" y="1624450"/>
            <a:ext cx="3353564" cy="4344390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7555B6A-0D71-0A05-0BEF-F6F2C4BE2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22772" r="62509" b="22743"/>
          <a:stretch/>
        </p:blipFill>
        <p:spPr>
          <a:xfrm>
            <a:off x="3770721" y="5045860"/>
            <a:ext cx="933254" cy="9229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0A9C2D-7409-539D-839A-3B8CD3608DBD}"/>
              </a:ext>
            </a:extLst>
          </p:cNvPr>
          <p:cNvSpPr txBox="1"/>
          <p:nvPr/>
        </p:nvSpPr>
        <p:spPr>
          <a:xfrm>
            <a:off x="4769964" y="1734532"/>
            <a:ext cx="4383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buen desarrollador 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forma de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tres cosas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Más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Y acariciar un gatito para el estrés.</a:t>
            </a:r>
            <a:endParaRPr lang="es-MX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Imagen 10" descr="Una persona con un gato en el teclado de una computadora&#10;&#10;Descripción generada automáticamente">
            <a:extLst>
              <a:ext uri="{FF2B5EF4-FFF2-40B4-BE49-F238E27FC236}">
                <a16:creationId xmlns:a16="http://schemas.microsoft.com/office/drawing/2014/main" id="{B202D34B-712D-4F88-FB20-E2AFC4AC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27" y="1820874"/>
            <a:ext cx="2960645" cy="2960645"/>
          </a:xfrm>
          <a:prstGeom prst="rect">
            <a:avLst/>
          </a:prstGeom>
        </p:spPr>
      </p:pic>
      <p:pic>
        <p:nvPicPr>
          <p:cNvPr id="13" name="Imagen 12" descr="Un dibujo de 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3F2871D-5969-F770-5FAC-C5F194976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40" y="4962954"/>
            <a:ext cx="2304331" cy="12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7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86B5D9-758F-442A-9A87-089205FF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84" y="4495800"/>
            <a:ext cx="6308316" cy="1384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MX" sz="3200" dirty="0"/>
              <a:t>Es todo por ahora.</a:t>
            </a:r>
            <a:br>
              <a:rPr lang="es-MX" sz="3200" dirty="0"/>
            </a:br>
            <a:r>
              <a:rPr lang="es-MX" sz="3200" dirty="0"/>
              <a:t>¡Hasta la próxima!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90401D-2608-45A4-BF21-B341F484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26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8ABE55E-9DD7-CEEA-E811-48D80E502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94" y="1781665"/>
            <a:ext cx="4199641" cy="4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93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8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AF833B-6DD2-4798-A6B5-3539A3B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3CCB97DE-1EB2-4996-858E-0A308B82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/>
          <a:lstStyle/>
          <a:p>
            <a:r>
              <a:rPr lang="es-MX" dirty="0"/>
              <a:t>Agenda del día</a:t>
            </a:r>
            <a:endParaRPr lang="en-U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327D88B-113C-4B57-A3E6-D1310B4ED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Presentación del profesor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Presentación</a:t>
            </a:r>
            <a:r>
              <a:rPr lang="en-US" dirty="0"/>
              <a:t> del </a:t>
            </a:r>
            <a:r>
              <a:rPr lang="es-MX" dirty="0"/>
              <a:t>curso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General.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Propósito.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Competencias a desarrollar.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Perfil del estudiante.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Temario.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Rúbrica de evaluación.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Principios EBC.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Probidad académica.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Moodle.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CISCO.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Fechas importantes.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Medios de contacto.</a:t>
            </a:r>
          </a:p>
          <a:p>
            <a:pPr marL="971550" lvl="1" indent="-514350">
              <a:buFont typeface="+mj-lt"/>
              <a:buAutoNum type="arabicPeriod"/>
            </a:pPr>
            <a:endParaRPr lang="es-MX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9B786E-E6B1-ADA0-2756-73224C0F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3586163"/>
            <a:ext cx="42862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5874C29-D5DC-4B17-9E8C-B98579D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Presentación del profesor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FDEFB-32CE-4CE4-9DF0-F824ECA1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5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Hombre parado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E8BEF8CB-0665-DAF2-CB33-495DA8B9D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" r="9544" b="19269"/>
          <a:stretch/>
        </p:blipFill>
        <p:spPr>
          <a:xfrm>
            <a:off x="1866605" y="-1"/>
            <a:ext cx="10325395" cy="625421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42501-EB66-4FB3-B84D-2DDDF00B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5</a:t>
            </a:fld>
            <a:r>
              <a:rPr lang="en-US" dirty="0"/>
              <a:t> 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27EFD10-DD3C-4DF1-A746-20334434F66B}"/>
              </a:ext>
            </a:extLst>
          </p:cNvPr>
          <p:cNvGrpSpPr/>
          <p:nvPr/>
        </p:nvGrpSpPr>
        <p:grpSpPr>
          <a:xfrm>
            <a:off x="9524" y="-1"/>
            <a:ext cx="9248775" cy="6254216"/>
            <a:chOff x="419099" y="-1"/>
            <a:chExt cx="9248775" cy="6254216"/>
          </a:xfrm>
        </p:grpSpPr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0130064D-FD26-4D4D-864C-B895CDD62F1E}"/>
                </a:ext>
              </a:extLst>
            </p:cNvPr>
            <p:cNvSpPr/>
            <p:nvPr/>
          </p:nvSpPr>
          <p:spPr>
            <a:xfrm>
              <a:off x="1181099" y="0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5011B01A-D5F6-4D90-BD90-4ED9A95E8807}"/>
                </a:ext>
              </a:extLst>
            </p:cNvPr>
            <p:cNvSpPr/>
            <p:nvPr/>
          </p:nvSpPr>
          <p:spPr>
            <a:xfrm>
              <a:off x="819149" y="-1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elogramo 31">
              <a:extLst>
                <a:ext uri="{FF2B5EF4-FFF2-40B4-BE49-F238E27FC236}">
                  <a16:creationId xmlns:a16="http://schemas.microsoft.com/office/drawing/2014/main" id="{6612A1FC-56F0-43F7-A0E2-D50930DD1E2B}"/>
                </a:ext>
              </a:extLst>
            </p:cNvPr>
            <p:cNvSpPr/>
            <p:nvPr/>
          </p:nvSpPr>
          <p:spPr>
            <a:xfrm>
              <a:off x="419099" y="0"/>
              <a:ext cx="8486775" cy="6254215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A3D25B-880A-4311-A8D3-93F769E0EAF2}"/>
              </a:ext>
            </a:extLst>
          </p:cNvPr>
          <p:cNvSpPr txBox="1"/>
          <p:nvPr/>
        </p:nvSpPr>
        <p:spPr>
          <a:xfrm>
            <a:off x="419099" y="533400"/>
            <a:ext cx="867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JULIO CÉSAR CARO COTA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DF467C-426A-46A1-8D26-EF9BEB801D6A}"/>
              </a:ext>
            </a:extLst>
          </p:cNvPr>
          <p:cNvSpPr txBox="1"/>
          <p:nvPr/>
        </p:nvSpPr>
        <p:spPr>
          <a:xfrm>
            <a:off x="466725" y="1144548"/>
            <a:ext cx="79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Líder de proyectos tecnológicos y docente de ingeniería e informática.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90FBFD7-F5CB-4E71-A662-E3418CE867A2}"/>
              </a:ext>
            </a:extLst>
          </p:cNvPr>
          <p:cNvCxnSpPr/>
          <p:nvPr/>
        </p:nvCxnSpPr>
        <p:spPr>
          <a:xfrm>
            <a:off x="323850" y="1087398"/>
            <a:ext cx="809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1AC2215-066C-44F9-9D12-BEDA0634F8EB}"/>
              </a:ext>
            </a:extLst>
          </p:cNvPr>
          <p:cNvSpPr txBox="1"/>
          <p:nvPr/>
        </p:nvSpPr>
        <p:spPr>
          <a:xfrm>
            <a:off x="466725" y="1700688"/>
            <a:ext cx="7743825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EDUCACIÓN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 a Doctor en Educación, ULSA Noroeste (2021).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Maestro en Administración de Tecnologías de Información, ITESM (2016).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 en Producción Multimedia, ULSA Noroeste (2009).</a:t>
            </a:r>
          </a:p>
          <a:p>
            <a:pPr>
              <a:lnSpc>
                <a:spcPct val="150000"/>
              </a:lnSpc>
            </a:pP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EXPERIENCIA PROFESIONAL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 enero de  2023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Playjeux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Studios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desarrollador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 mayo de  2022 Coderhouse, tutor de camada.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febrero de 2022 Escuela Bancaria y Comercial,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agosto de 2010 Empresas MATCO S.A. de C.V., líder de proyectos.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agosto de 2009 ULSA Noroeste,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2013-2018 ITSON,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2015-2017 Preparatoria ITESM, profesor de cátedra.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3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Imagen que contiene exterior, persona, cerca, hombre&#10;&#10;Descripción generada automáticamente">
            <a:extLst>
              <a:ext uri="{FF2B5EF4-FFF2-40B4-BE49-F238E27FC236}">
                <a16:creationId xmlns:a16="http://schemas.microsoft.com/office/drawing/2014/main" id="{69749EDA-C58C-46C1-9012-0922BCAB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5155" r="15025"/>
          <a:stretch/>
        </p:blipFill>
        <p:spPr>
          <a:xfrm rot="5400000">
            <a:off x="6154184" y="216398"/>
            <a:ext cx="6254214" cy="582141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42501-EB66-4FB3-B84D-2DDDF00B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6</a:t>
            </a:fld>
            <a:r>
              <a:rPr lang="en-US" dirty="0"/>
              <a:t> 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27EFD10-DD3C-4DF1-A746-20334434F66B}"/>
              </a:ext>
            </a:extLst>
          </p:cNvPr>
          <p:cNvGrpSpPr/>
          <p:nvPr/>
        </p:nvGrpSpPr>
        <p:grpSpPr>
          <a:xfrm>
            <a:off x="9524" y="-1"/>
            <a:ext cx="9248775" cy="6254216"/>
            <a:chOff x="419099" y="-1"/>
            <a:chExt cx="9248775" cy="6254216"/>
          </a:xfrm>
        </p:grpSpPr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0130064D-FD26-4D4D-864C-B895CDD62F1E}"/>
                </a:ext>
              </a:extLst>
            </p:cNvPr>
            <p:cNvSpPr/>
            <p:nvPr/>
          </p:nvSpPr>
          <p:spPr>
            <a:xfrm>
              <a:off x="1181099" y="0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5011B01A-D5F6-4D90-BD90-4ED9A95E8807}"/>
                </a:ext>
              </a:extLst>
            </p:cNvPr>
            <p:cNvSpPr/>
            <p:nvPr/>
          </p:nvSpPr>
          <p:spPr>
            <a:xfrm>
              <a:off x="819149" y="-1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elogramo 31">
              <a:extLst>
                <a:ext uri="{FF2B5EF4-FFF2-40B4-BE49-F238E27FC236}">
                  <a16:creationId xmlns:a16="http://schemas.microsoft.com/office/drawing/2014/main" id="{6612A1FC-56F0-43F7-A0E2-D50930DD1E2B}"/>
                </a:ext>
              </a:extLst>
            </p:cNvPr>
            <p:cNvSpPr/>
            <p:nvPr/>
          </p:nvSpPr>
          <p:spPr>
            <a:xfrm>
              <a:off x="419099" y="0"/>
              <a:ext cx="8486775" cy="6254215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A3D25B-880A-4311-A8D3-93F769E0EAF2}"/>
              </a:ext>
            </a:extLst>
          </p:cNvPr>
          <p:cNvSpPr txBox="1"/>
          <p:nvPr/>
        </p:nvSpPr>
        <p:spPr>
          <a:xfrm>
            <a:off x="419099" y="533400"/>
            <a:ext cx="867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JULIO CÉSAR CARO COTA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DF467C-426A-46A1-8D26-EF9BEB801D6A}"/>
              </a:ext>
            </a:extLst>
          </p:cNvPr>
          <p:cNvSpPr txBox="1"/>
          <p:nvPr/>
        </p:nvSpPr>
        <p:spPr>
          <a:xfrm>
            <a:off x="466725" y="1144548"/>
            <a:ext cx="79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Líder de proyectos tecnológicos y docente de ingeniería e informática.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90FBFD7-F5CB-4E71-A662-E3418CE867A2}"/>
              </a:ext>
            </a:extLst>
          </p:cNvPr>
          <p:cNvCxnSpPr/>
          <p:nvPr/>
        </p:nvCxnSpPr>
        <p:spPr>
          <a:xfrm>
            <a:off x="323850" y="1087398"/>
            <a:ext cx="809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1AC2215-066C-44F9-9D12-BEDA0634F8EB}"/>
              </a:ext>
            </a:extLst>
          </p:cNvPr>
          <p:cNvSpPr txBox="1"/>
          <p:nvPr/>
        </p:nvSpPr>
        <p:spPr>
          <a:xfrm>
            <a:off x="466726" y="1700688"/>
            <a:ext cx="3008073" cy="32378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LEGUAGES DE PROGRAMACIÓN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SQL/PLSQL.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C/C++/C#.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Clipper Summer’87.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5F5603-4D9D-473F-8CA1-C40D5247266F}"/>
              </a:ext>
            </a:extLst>
          </p:cNvPr>
          <p:cNvSpPr txBox="1"/>
          <p:nvPr/>
        </p:nvSpPr>
        <p:spPr>
          <a:xfrm>
            <a:off x="3779597" y="1700688"/>
            <a:ext cx="3008073" cy="32783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CPython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Data Base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EE (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JavaEE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MySQL/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MariaDB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Firebird.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.NET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Móviles.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B72F28F-5DAB-48E3-9D8C-CB03145342CD}"/>
              </a:ext>
            </a:extLst>
          </p:cNvPr>
          <p:cNvSpPr txBox="1"/>
          <p:nvPr/>
        </p:nvSpPr>
        <p:spPr>
          <a:xfrm>
            <a:off x="464897" y="5158263"/>
            <a:ext cx="6322773" cy="55399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ja-JP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Ciudad Obregón, Sonora, México, Cel: 644-155-0183. Email: jcarocota@gmail.com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6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5874C29-D5DC-4B17-9E8C-B98579D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Presentación del curso</a:t>
            </a:r>
            <a:endParaRPr lang="en-U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4A93295-290E-485C-8613-D2006FBF0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General.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Temario.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Rúbrica de evaluación.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Principios EBC.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Probidad académica.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Moodle.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CISCO.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Fechas importantes.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Medios de contacto.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FDEFB-32CE-4CE4-9DF0-F824ECA1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7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D6D523-5699-4356-993C-5D834BD1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Aspectos Generales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68F9FD-25B0-41DE-8B0F-CA6CF768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7AEBF464-04E9-4DF3-B27D-9BD0DAEEC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98086"/>
              </p:ext>
            </p:extLst>
          </p:nvPr>
        </p:nvGraphicFramePr>
        <p:xfrm>
          <a:off x="838200" y="1512888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Definición de propósito - Qué es, Significado y Concepto">
            <a:extLst>
              <a:ext uri="{FF2B5EF4-FFF2-40B4-BE49-F238E27FC236}">
                <a16:creationId xmlns:a16="http://schemas.microsoft.com/office/drawing/2014/main" id="{46FB211D-0B3E-4FF7-9FAB-AB6917B2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2" y="5123395"/>
            <a:ext cx="855840" cy="79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ndy - La App que aumenta y acelera tus ventas">
            <a:extLst>
              <a:ext uri="{FF2B5EF4-FFF2-40B4-BE49-F238E27FC236}">
                <a16:creationId xmlns:a16="http://schemas.microsoft.com/office/drawing/2014/main" id="{6D7D7211-C508-47F2-B2BE-9746786F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33" y="5123395"/>
            <a:ext cx="759242" cy="7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0BBBB815-2F30-4C54-A341-CD3B8455D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45" y="5158233"/>
            <a:ext cx="759241" cy="7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Temario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Panorama de la industria de las aplicaciones móviles.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Ecosistema de aplicaciones móviles.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dirty="0"/>
              <a:t>Tiendas.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dirty="0"/>
              <a:t>Sistemas operativos.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Tipos de aplicaciones.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Entretenimiento.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Educación.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Comunicación.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Productividad y finanzas.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Shopping.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Juegos.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Creatividad.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 err="1"/>
              <a:t>Kotlin</a:t>
            </a:r>
            <a:r>
              <a:rPr lang="es-MX" dirty="0"/>
              <a:t> como herramienta para el desarrollo de aplicaciones móviles.</a:t>
            </a:r>
          </a:p>
          <a:p>
            <a:pPr marL="1371600" lvl="2" indent="-457200">
              <a:buFont typeface="+mj-lt"/>
              <a:buAutoNum type="arabicPeriod"/>
            </a:pPr>
            <a:endParaRPr lang="es-MX" dirty="0"/>
          </a:p>
          <a:p>
            <a:pPr marL="914400" lvl="1" indent="-457200">
              <a:buFont typeface="+mj-lt"/>
              <a:buAutoNum type="arabicPeriod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EAD64812-0CC9-25BF-FE1B-88C4552A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64" y="1513516"/>
            <a:ext cx="1288718" cy="1512489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CC15387-4D42-0E8F-5C3E-C63AF8EF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08" y="1513516"/>
            <a:ext cx="1512488" cy="1512488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6DB2CD0-D69C-613C-CD26-39CBB57D4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9" t="15670" r="21711" b="22963"/>
          <a:stretch/>
        </p:blipFill>
        <p:spPr>
          <a:xfrm>
            <a:off x="8690863" y="3185816"/>
            <a:ext cx="1288719" cy="1395770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B1A4A519-441F-642B-63D3-BF6C4825C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09" y="3185815"/>
            <a:ext cx="1512488" cy="15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9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1239</Words>
  <Application>Microsoft Office PowerPoint</Application>
  <PresentationFormat>Panorámica</PresentationFormat>
  <Paragraphs>277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Tema de Office</vt:lpstr>
      <vt:lpstr>Presentación de PowerPoint</vt:lpstr>
      <vt:lpstr>Desarrollo de App Móviles I</vt:lpstr>
      <vt:lpstr>Agenda del día</vt:lpstr>
      <vt:lpstr>Presentación del profesor</vt:lpstr>
      <vt:lpstr>Presentación de PowerPoint</vt:lpstr>
      <vt:lpstr>Presentación de PowerPoint</vt:lpstr>
      <vt:lpstr>Presentación del curso</vt:lpstr>
      <vt:lpstr>Aspectos Generales</vt:lpstr>
      <vt:lpstr>Temario</vt:lpstr>
      <vt:lpstr>Temario</vt:lpstr>
      <vt:lpstr>Temario</vt:lpstr>
      <vt:lpstr>Temario</vt:lpstr>
      <vt:lpstr>Temario</vt:lpstr>
      <vt:lpstr>Temario</vt:lpstr>
      <vt:lpstr>Rúbrica de Evaluación</vt:lpstr>
      <vt:lpstr>Principios institucionales</vt:lpstr>
      <vt:lpstr>Probidad Académica</vt:lpstr>
      <vt:lpstr>Plataforma Moodle</vt:lpstr>
      <vt:lpstr>Fechas Importantes</vt:lpstr>
      <vt:lpstr>Medios de Contacto</vt:lpstr>
      <vt:lpstr>Código de pase de lista</vt:lpstr>
      <vt:lpstr>Recomendaciones</vt:lpstr>
      <vt:lpstr>Recomendaciones</vt:lpstr>
      <vt:lpstr>Recomendaciones</vt:lpstr>
      <vt:lpstr>Y recuerden jóvenes…</vt:lpstr>
      <vt:lpstr>Es todo por ahora. ¡Hasta la próxima!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César Caro Cota</dc:creator>
  <cp:lastModifiedBy>Julio César Caro Cota</cp:lastModifiedBy>
  <cp:revision>1</cp:revision>
  <dcterms:created xsi:type="dcterms:W3CDTF">2022-02-02T05:51:24Z</dcterms:created>
  <dcterms:modified xsi:type="dcterms:W3CDTF">2024-09-18T00:01:44Z</dcterms:modified>
</cp:coreProperties>
</file>